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66" r:id="rId3"/>
    <p:sldId id="257" r:id="rId4"/>
    <p:sldId id="258" r:id="rId5"/>
    <p:sldId id="259" r:id="rId6"/>
    <p:sldId id="267" r:id="rId7"/>
    <p:sldId id="260" r:id="rId8"/>
    <p:sldId id="268" r:id="rId9"/>
    <p:sldId id="261" r:id="rId10"/>
    <p:sldId id="272" r:id="rId11"/>
    <p:sldId id="264" r:id="rId12"/>
    <p:sldId id="269" r:id="rId13"/>
    <p:sldId id="262" r:id="rId14"/>
    <p:sldId id="270" r:id="rId15"/>
    <p:sldId id="265" r:id="rId16"/>
    <p:sldId id="263" r:id="rId17"/>
    <p:sldId id="271" r:id="rId18"/>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1112"/>
    <p:restoredTop sz="94665"/>
  </p:normalViewPr>
  <p:slideViewPr>
    <p:cSldViewPr snapToGrid="0" snapToObjects="1">
      <p:cViewPr varScale="1">
        <p:scale>
          <a:sx n="51" d="100"/>
          <a:sy n="51" d="100"/>
        </p:scale>
        <p:origin x="224" y="14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E756E19-80BC-9144-B694-9FD5B75E48A6}"/>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34CCE059-2034-3949-8A03-5E4091C1C77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18BBDCF2-C1FF-1249-A215-5FA56E37B802}"/>
              </a:ext>
            </a:extLst>
          </p:cNvPr>
          <p:cNvSpPr>
            <a:spLocks noGrp="1"/>
          </p:cNvSpPr>
          <p:nvPr>
            <p:ph type="dt" sz="half" idx="10"/>
          </p:nvPr>
        </p:nvSpPr>
        <p:spPr/>
        <p:txBody>
          <a:bodyPr/>
          <a:lstStyle/>
          <a:p>
            <a:fld id="{5282B535-F256-284B-8828-F04520A16031}" type="datetimeFigureOut">
              <a:rPr kumimoji="1" lang="ja-JP" altLang="en-US" smtClean="0"/>
              <a:t>2022/1/1</a:t>
            </a:fld>
            <a:endParaRPr kumimoji="1" lang="ja-JP" altLang="en-US"/>
          </a:p>
        </p:txBody>
      </p:sp>
      <p:sp>
        <p:nvSpPr>
          <p:cNvPr id="5" name="フッター プレースホルダー 4">
            <a:extLst>
              <a:ext uri="{FF2B5EF4-FFF2-40B4-BE49-F238E27FC236}">
                <a16:creationId xmlns:a16="http://schemas.microsoft.com/office/drawing/2014/main" id="{BD8C1CBA-B1A1-4242-B05E-1136CF013AB9}"/>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B96EB1F0-C5A4-E043-BFC7-7DB736F3EE51}"/>
              </a:ext>
            </a:extLst>
          </p:cNvPr>
          <p:cNvSpPr>
            <a:spLocks noGrp="1"/>
          </p:cNvSpPr>
          <p:nvPr>
            <p:ph type="sldNum" sz="quarter" idx="12"/>
          </p:nvPr>
        </p:nvSpPr>
        <p:spPr/>
        <p:txBody>
          <a:bodyPr/>
          <a:lstStyle/>
          <a:p>
            <a:fld id="{E362D13E-E2A3-2049-AD30-69F36A9331C2}" type="slidenum">
              <a:rPr kumimoji="1" lang="ja-JP" altLang="en-US" smtClean="0"/>
              <a:t>‹#›</a:t>
            </a:fld>
            <a:endParaRPr kumimoji="1" lang="ja-JP" altLang="en-US"/>
          </a:p>
        </p:txBody>
      </p:sp>
    </p:spTree>
    <p:extLst>
      <p:ext uri="{BB962C8B-B14F-4D97-AF65-F5344CB8AC3E}">
        <p14:creationId xmlns:p14="http://schemas.microsoft.com/office/powerpoint/2010/main" val="4142085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AD488AE-BD64-D241-AB75-651392EA30D9}"/>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1837AB62-FAD9-EF49-AF0A-13606097F9C0}"/>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5BDCDFD6-4DC4-6847-B02B-BCA14EA27671}"/>
              </a:ext>
            </a:extLst>
          </p:cNvPr>
          <p:cNvSpPr>
            <a:spLocks noGrp="1"/>
          </p:cNvSpPr>
          <p:nvPr>
            <p:ph type="dt" sz="half" idx="10"/>
          </p:nvPr>
        </p:nvSpPr>
        <p:spPr/>
        <p:txBody>
          <a:bodyPr/>
          <a:lstStyle/>
          <a:p>
            <a:fld id="{5282B535-F256-284B-8828-F04520A16031}" type="datetimeFigureOut">
              <a:rPr kumimoji="1" lang="ja-JP" altLang="en-US" smtClean="0"/>
              <a:t>2022/1/1</a:t>
            </a:fld>
            <a:endParaRPr kumimoji="1" lang="ja-JP" altLang="en-US"/>
          </a:p>
        </p:txBody>
      </p:sp>
      <p:sp>
        <p:nvSpPr>
          <p:cNvPr id="5" name="フッター プレースホルダー 4">
            <a:extLst>
              <a:ext uri="{FF2B5EF4-FFF2-40B4-BE49-F238E27FC236}">
                <a16:creationId xmlns:a16="http://schemas.microsoft.com/office/drawing/2014/main" id="{1095BF7F-C8B6-4447-BC60-4685B03AD3DE}"/>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86E6DD9E-254A-0B4B-9EFA-C6A96987DF4E}"/>
              </a:ext>
            </a:extLst>
          </p:cNvPr>
          <p:cNvSpPr>
            <a:spLocks noGrp="1"/>
          </p:cNvSpPr>
          <p:nvPr>
            <p:ph type="sldNum" sz="quarter" idx="12"/>
          </p:nvPr>
        </p:nvSpPr>
        <p:spPr/>
        <p:txBody>
          <a:bodyPr/>
          <a:lstStyle/>
          <a:p>
            <a:fld id="{E362D13E-E2A3-2049-AD30-69F36A9331C2}" type="slidenum">
              <a:rPr kumimoji="1" lang="ja-JP" altLang="en-US" smtClean="0"/>
              <a:t>‹#›</a:t>
            </a:fld>
            <a:endParaRPr kumimoji="1" lang="ja-JP" altLang="en-US"/>
          </a:p>
        </p:txBody>
      </p:sp>
    </p:spTree>
    <p:extLst>
      <p:ext uri="{BB962C8B-B14F-4D97-AF65-F5344CB8AC3E}">
        <p14:creationId xmlns:p14="http://schemas.microsoft.com/office/powerpoint/2010/main" val="2507230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25BF2415-6302-474D-A79B-1FC4382B8F67}"/>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6E20E24E-B3A3-D54E-96F7-164A742F96B3}"/>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6E5E0CDC-D74E-CB44-BD54-26B75A2ADBBD}"/>
              </a:ext>
            </a:extLst>
          </p:cNvPr>
          <p:cNvSpPr>
            <a:spLocks noGrp="1"/>
          </p:cNvSpPr>
          <p:nvPr>
            <p:ph type="dt" sz="half" idx="10"/>
          </p:nvPr>
        </p:nvSpPr>
        <p:spPr/>
        <p:txBody>
          <a:bodyPr/>
          <a:lstStyle/>
          <a:p>
            <a:fld id="{5282B535-F256-284B-8828-F04520A16031}" type="datetimeFigureOut">
              <a:rPr kumimoji="1" lang="ja-JP" altLang="en-US" smtClean="0"/>
              <a:t>2022/1/1</a:t>
            </a:fld>
            <a:endParaRPr kumimoji="1" lang="ja-JP" altLang="en-US"/>
          </a:p>
        </p:txBody>
      </p:sp>
      <p:sp>
        <p:nvSpPr>
          <p:cNvPr id="5" name="フッター プレースホルダー 4">
            <a:extLst>
              <a:ext uri="{FF2B5EF4-FFF2-40B4-BE49-F238E27FC236}">
                <a16:creationId xmlns:a16="http://schemas.microsoft.com/office/drawing/2014/main" id="{99ACDDB2-1844-6544-84AB-F95F3E6B3285}"/>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F3A33D85-6682-5B40-A170-7989A14757A5}"/>
              </a:ext>
            </a:extLst>
          </p:cNvPr>
          <p:cNvSpPr>
            <a:spLocks noGrp="1"/>
          </p:cNvSpPr>
          <p:nvPr>
            <p:ph type="sldNum" sz="quarter" idx="12"/>
          </p:nvPr>
        </p:nvSpPr>
        <p:spPr/>
        <p:txBody>
          <a:bodyPr/>
          <a:lstStyle/>
          <a:p>
            <a:fld id="{E362D13E-E2A3-2049-AD30-69F36A9331C2}" type="slidenum">
              <a:rPr kumimoji="1" lang="ja-JP" altLang="en-US" smtClean="0"/>
              <a:t>‹#›</a:t>
            </a:fld>
            <a:endParaRPr kumimoji="1" lang="ja-JP" altLang="en-US"/>
          </a:p>
        </p:txBody>
      </p:sp>
    </p:spTree>
    <p:extLst>
      <p:ext uri="{BB962C8B-B14F-4D97-AF65-F5344CB8AC3E}">
        <p14:creationId xmlns:p14="http://schemas.microsoft.com/office/powerpoint/2010/main" val="18154719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424BCEC-7603-BF4F-ADB9-ABC59D66C52A}"/>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690FDC67-842D-0D45-BB5E-B2BDBCD6963B}"/>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7C540255-894C-5546-A0D4-43D25953362F}"/>
              </a:ext>
            </a:extLst>
          </p:cNvPr>
          <p:cNvSpPr>
            <a:spLocks noGrp="1"/>
          </p:cNvSpPr>
          <p:nvPr>
            <p:ph type="dt" sz="half" idx="10"/>
          </p:nvPr>
        </p:nvSpPr>
        <p:spPr/>
        <p:txBody>
          <a:bodyPr/>
          <a:lstStyle/>
          <a:p>
            <a:fld id="{5282B535-F256-284B-8828-F04520A16031}" type="datetimeFigureOut">
              <a:rPr kumimoji="1" lang="ja-JP" altLang="en-US" smtClean="0"/>
              <a:t>2022/1/1</a:t>
            </a:fld>
            <a:endParaRPr kumimoji="1" lang="ja-JP" altLang="en-US"/>
          </a:p>
        </p:txBody>
      </p:sp>
      <p:sp>
        <p:nvSpPr>
          <p:cNvPr id="5" name="フッター プレースホルダー 4">
            <a:extLst>
              <a:ext uri="{FF2B5EF4-FFF2-40B4-BE49-F238E27FC236}">
                <a16:creationId xmlns:a16="http://schemas.microsoft.com/office/drawing/2014/main" id="{1989305C-0AC3-1A47-A724-2E9F1AFC4DA1}"/>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82016F02-B8EA-344C-B763-E2770A330B89}"/>
              </a:ext>
            </a:extLst>
          </p:cNvPr>
          <p:cNvSpPr>
            <a:spLocks noGrp="1"/>
          </p:cNvSpPr>
          <p:nvPr>
            <p:ph type="sldNum" sz="quarter" idx="12"/>
          </p:nvPr>
        </p:nvSpPr>
        <p:spPr/>
        <p:txBody>
          <a:bodyPr/>
          <a:lstStyle/>
          <a:p>
            <a:fld id="{E362D13E-E2A3-2049-AD30-69F36A9331C2}" type="slidenum">
              <a:rPr kumimoji="1" lang="ja-JP" altLang="en-US" smtClean="0"/>
              <a:t>‹#›</a:t>
            </a:fld>
            <a:endParaRPr kumimoji="1" lang="ja-JP" altLang="en-US"/>
          </a:p>
        </p:txBody>
      </p:sp>
    </p:spTree>
    <p:extLst>
      <p:ext uri="{BB962C8B-B14F-4D97-AF65-F5344CB8AC3E}">
        <p14:creationId xmlns:p14="http://schemas.microsoft.com/office/powerpoint/2010/main" val="37085658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175F5CF-66AC-114C-AEEF-D8FA3EF678B1}"/>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88D2F20F-95B0-B346-A0C0-4408919D8F2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5613B413-BCB1-954A-97D1-C8D40D0F83EF}"/>
              </a:ext>
            </a:extLst>
          </p:cNvPr>
          <p:cNvSpPr>
            <a:spLocks noGrp="1"/>
          </p:cNvSpPr>
          <p:nvPr>
            <p:ph type="dt" sz="half" idx="10"/>
          </p:nvPr>
        </p:nvSpPr>
        <p:spPr/>
        <p:txBody>
          <a:bodyPr/>
          <a:lstStyle/>
          <a:p>
            <a:fld id="{5282B535-F256-284B-8828-F04520A16031}" type="datetimeFigureOut">
              <a:rPr kumimoji="1" lang="ja-JP" altLang="en-US" smtClean="0"/>
              <a:t>2022/1/1</a:t>
            </a:fld>
            <a:endParaRPr kumimoji="1" lang="ja-JP" altLang="en-US"/>
          </a:p>
        </p:txBody>
      </p:sp>
      <p:sp>
        <p:nvSpPr>
          <p:cNvPr id="5" name="フッター プレースホルダー 4">
            <a:extLst>
              <a:ext uri="{FF2B5EF4-FFF2-40B4-BE49-F238E27FC236}">
                <a16:creationId xmlns:a16="http://schemas.microsoft.com/office/drawing/2014/main" id="{B82602E4-ADDE-2642-8888-82DDA6309DD0}"/>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4A70B76A-FCC3-594F-BB14-D5CD65874787}"/>
              </a:ext>
            </a:extLst>
          </p:cNvPr>
          <p:cNvSpPr>
            <a:spLocks noGrp="1"/>
          </p:cNvSpPr>
          <p:nvPr>
            <p:ph type="sldNum" sz="quarter" idx="12"/>
          </p:nvPr>
        </p:nvSpPr>
        <p:spPr/>
        <p:txBody>
          <a:bodyPr/>
          <a:lstStyle/>
          <a:p>
            <a:fld id="{E362D13E-E2A3-2049-AD30-69F36A9331C2}" type="slidenum">
              <a:rPr kumimoji="1" lang="ja-JP" altLang="en-US" smtClean="0"/>
              <a:t>‹#›</a:t>
            </a:fld>
            <a:endParaRPr kumimoji="1" lang="ja-JP" altLang="en-US"/>
          </a:p>
        </p:txBody>
      </p:sp>
    </p:spTree>
    <p:extLst>
      <p:ext uri="{BB962C8B-B14F-4D97-AF65-F5344CB8AC3E}">
        <p14:creationId xmlns:p14="http://schemas.microsoft.com/office/powerpoint/2010/main" val="42143164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568D151-5193-A44B-B325-F430F8EDB0C3}"/>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BEA6884A-8B7D-8749-B4CC-804DCDDF6707}"/>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0F4D7F33-AD18-FA49-9CAE-24AC1ECB69EE}"/>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6E98B7FA-19D1-F74C-B070-890377CCC1CB}"/>
              </a:ext>
            </a:extLst>
          </p:cNvPr>
          <p:cNvSpPr>
            <a:spLocks noGrp="1"/>
          </p:cNvSpPr>
          <p:nvPr>
            <p:ph type="dt" sz="half" idx="10"/>
          </p:nvPr>
        </p:nvSpPr>
        <p:spPr/>
        <p:txBody>
          <a:bodyPr/>
          <a:lstStyle/>
          <a:p>
            <a:fld id="{5282B535-F256-284B-8828-F04520A16031}" type="datetimeFigureOut">
              <a:rPr kumimoji="1" lang="ja-JP" altLang="en-US" smtClean="0"/>
              <a:t>2022/1/1</a:t>
            </a:fld>
            <a:endParaRPr kumimoji="1" lang="ja-JP" altLang="en-US"/>
          </a:p>
        </p:txBody>
      </p:sp>
      <p:sp>
        <p:nvSpPr>
          <p:cNvPr id="6" name="フッター プレースホルダー 5">
            <a:extLst>
              <a:ext uri="{FF2B5EF4-FFF2-40B4-BE49-F238E27FC236}">
                <a16:creationId xmlns:a16="http://schemas.microsoft.com/office/drawing/2014/main" id="{7B69C940-502A-C945-8B19-E661ABE3AB0A}"/>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66D535CE-1A68-1044-8EB2-5AA469D19D42}"/>
              </a:ext>
            </a:extLst>
          </p:cNvPr>
          <p:cNvSpPr>
            <a:spLocks noGrp="1"/>
          </p:cNvSpPr>
          <p:nvPr>
            <p:ph type="sldNum" sz="quarter" idx="12"/>
          </p:nvPr>
        </p:nvSpPr>
        <p:spPr/>
        <p:txBody>
          <a:bodyPr/>
          <a:lstStyle/>
          <a:p>
            <a:fld id="{E362D13E-E2A3-2049-AD30-69F36A9331C2}" type="slidenum">
              <a:rPr kumimoji="1" lang="ja-JP" altLang="en-US" smtClean="0"/>
              <a:t>‹#›</a:t>
            </a:fld>
            <a:endParaRPr kumimoji="1" lang="ja-JP" altLang="en-US"/>
          </a:p>
        </p:txBody>
      </p:sp>
    </p:spTree>
    <p:extLst>
      <p:ext uri="{BB962C8B-B14F-4D97-AF65-F5344CB8AC3E}">
        <p14:creationId xmlns:p14="http://schemas.microsoft.com/office/powerpoint/2010/main" val="19038694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FFB441E-A385-D44B-8749-79329DA6C069}"/>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3CD52D3D-4526-9F44-AA00-BC5C1BB3F69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A6BC6F20-74EE-1242-B10B-223958C3C0C5}"/>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41EFD47A-B7D5-D944-A85B-6F802DBBB68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A76EFA99-9C9A-F142-857D-800FD227B631}"/>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FA361CD5-074E-7640-AADF-DA07ECB31D73}"/>
              </a:ext>
            </a:extLst>
          </p:cNvPr>
          <p:cNvSpPr>
            <a:spLocks noGrp="1"/>
          </p:cNvSpPr>
          <p:nvPr>
            <p:ph type="dt" sz="half" idx="10"/>
          </p:nvPr>
        </p:nvSpPr>
        <p:spPr/>
        <p:txBody>
          <a:bodyPr/>
          <a:lstStyle/>
          <a:p>
            <a:fld id="{5282B535-F256-284B-8828-F04520A16031}" type="datetimeFigureOut">
              <a:rPr kumimoji="1" lang="ja-JP" altLang="en-US" smtClean="0"/>
              <a:t>2022/1/1</a:t>
            </a:fld>
            <a:endParaRPr kumimoji="1" lang="ja-JP" altLang="en-US"/>
          </a:p>
        </p:txBody>
      </p:sp>
      <p:sp>
        <p:nvSpPr>
          <p:cNvPr id="8" name="フッター プレースホルダー 7">
            <a:extLst>
              <a:ext uri="{FF2B5EF4-FFF2-40B4-BE49-F238E27FC236}">
                <a16:creationId xmlns:a16="http://schemas.microsoft.com/office/drawing/2014/main" id="{CBB4C104-9D88-3949-9A09-19216E34AC5D}"/>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B8DD4FB4-B855-E74B-80FE-79550E0A0FD6}"/>
              </a:ext>
            </a:extLst>
          </p:cNvPr>
          <p:cNvSpPr>
            <a:spLocks noGrp="1"/>
          </p:cNvSpPr>
          <p:nvPr>
            <p:ph type="sldNum" sz="quarter" idx="12"/>
          </p:nvPr>
        </p:nvSpPr>
        <p:spPr/>
        <p:txBody>
          <a:bodyPr/>
          <a:lstStyle/>
          <a:p>
            <a:fld id="{E362D13E-E2A3-2049-AD30-69F36A9331C2}" type="slidenum">
              <a:rPr kumimoji="1" lang="ja-JP" altLang="en-US" smtClean="0"/>
              <a:t>‹#›</a:t>
            </a:fld>
            <a:endParaRPr kumimoji="1" lang="ja-JP" altLang="en-US"/>
          </a:p>
        </p:txBody>
      </p:sp>
    </p:spTree>
    <p:extLst>
      <p:ext uri="{BB962C8B-B14F-4D97-AF65-F5344CB8AC3E}">
        <p14:creationId xmlns:p14="http://schemas.microsoft.com/office/powerpoint/2010/main" val="41968464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B4B6AEC-30E2-DC45-8068-B5ED5225F8DE}"/>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424C7BCC-7254-EC4F-AF46-2EEB9B5CF50A}"/>
              </a:ext>
            </a:extLst>
          </p:cNvPr>
          <p:cNvSpPr>
            <a:spLocks noGrp="1"/>
          </p:cNvSpPr>
          <p:nvPr>
            <p:ph type="dt" sz="half" idx="10"/>
          </p:nvPr>
        </p:nvSpPr>
        <p:spPr/>
        <p:txBody>
          <a:bodyPr/>
          <a:lstStyle/>
          <a:p>
            <a:fld id="{5282B535-F256-284B-8828-F04520A16031}" type="datetimeFigureOut">
              <a:rPr kumimoji="1" lang="ja-JP" altLang="en-US" smtClean="0"/>
              <a:t>2022/1/1</a:t>
            </a:fld>
            <a:endParaRPr kumimoji="1" lang="ja-JP" altLang="en-US"/>
          </a:p>
        </p:txBody>
      </p:sp>
      <p:sp>
        <p:nvSpPr>
          <p:cNvPr id="4" name="フッター プレースホルダー 3">
            <a:extLst>
              <a:ext uri="{FF2B5EF4-FFF2-40B4-BE49-F238E27FC236}">
                <a16:creationId xmlns:a16="http://schemas.microsoft.com/office/drawing/2014/main" id="{2098BA7D-5467-D84F-8B84-4A5FA2693204}"/>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CC5A0E40-0BA3-5C4B-844C-14F4D43A2C9A}"/>
              </a:ext>
            </a:extLst>
          </p:cNvPr>
          <p:cNvSpPr>
            <a:spLocks noGrp="1"/>
          </p:cNvSpPr>
          <p:nvPr>
            <p:ph type="sldNum" sz="quarter" idx="12"/>
          </p:nvPr>
        </p:nvSpPr>
        <p:spPr/>
        <p:txBody>
          <a:bodyPr/>
          <a:lstStyle/>
          <a:p>
            <a:fld id="{E362D13E-E2A3-2049-AD30-69F36A9331C2}" type="slidenum">
              <a:rPr kumimoji="1" lang="ja-JP" altLang="en-US" smtClean="0"/>
              <a:t>‹#›</a:t>
            </a:fld>
            <a:endParaRPr kumimoji="1" lang="ja-JP" altLang="en-US"/>
          </a:p>
        </p:txBody>
      </p:sp>
    </p:spTree>
    <p:extLst>
      <p:ext uri="{BB962C8B-B14F-4D97-AF65-F5344CB8AC3E}">
        <p14:creationId xmlns:p14="http://schemas.microsoft.com/office/powerpoint/2010/main" val="33969851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B4416908-BA1C-ED49-A44D-66B263F5D0FB}"/>
              </a:ext>
            </a:extLst>
          </p:cNvPr>
          <p:cNvSpPr>
            <a:spLocks noGrp="1"/>
          </p:cNvSpPr>
          <p:nvPr>
            <p:ph type="dt" sz="half" idx="10"/>
          </p:nvPr>
        </p:nvSpPr>
        <p:spPr/>
        <p:txBody>
          <a:bodyPr/>
          <a:lstStyle/>
          <a:p>
            <a:fld id="{5282B535-F256-284B-8828-F04520A16031}" type="datetimeFigureOut">
              <a:rPr kumimoji="1" lang="ja-JP" altLang="en-US" smtClean="0"/>
              <a:t>2022/1/1</a:t>
            </a:fld>
            <a:endParaRPr kumimoji="1" lang="ja-JP" altLang="en-US"/>
          </a:p>
        </p:txBody>
      </p:sp>
      <p:sp>
        <p:nvSpPr>
          <p:cNvPr id="3" name="フッター プレースホルダー 2">
            <a:extLst>
              <a:ext uri="{FF2B5EF4-FFF2-40B4-BE49-F238E27FC236}">
                <a16:creationId xmlns:a16="http://schemas.microsoft.com/office/drawing/2014/main" id="{854EECB4-CB05-0C42-9A3D-66EA51B342DC}"/>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1BE48891-84DD-5040-80FD-748A27915D5E}"/>
              </a:ext>
            </a:extLst>
          </p:cNvPr>
          <p:cNvSpPr>
            <a:spLocks noGrp="1"/>
          </p:cNvSpPr>
          <p:nvPr>
            <p:ph type="sldNum" sz="quarter" idx="12"/>
          </p:nvPr>
        </p:nvSpPr>
        <p:spPr/>
        <p:txBody>
          <a:bodyPr/>
          <a:lstStyle/>
          <a:p>
            <a:fld id="{E362D13E-E2A3-2049-AD30-69F36A9331C2}" type="slidenum">
              <a:rPr kumimoji="1" lang="ja-JP" altLang="en-US" smtClean="0"/>
              <a:t>‹#›</a:t>
            </a:fld>
            <a:endParaRPr kumimoji="1" lang="ja-JP" altLang="en-US"/>
          </a:p>
        </p:txBody>
      </p:sp>
    </p:spTree>
    <p:extLst>
      <p:ext uri="{BB962C8B-B14F-4D97-AF65-F5344CB8AC3E}">
        <p14:creationId xmlns:p14="http://schemas.microsoft.com/office/powerpoint/2010/main" val="841362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88440A1-0868-9644-A794-C62ED5004EF1}"/>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BA392282-6FC1-0544-9B62-16B42630BC8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1364128F-D1D5-984D-AD82-16E727F5133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1555B2B4-0693-9C43-B42C-598F1D045587}"/>
              </a:ext>
            </a:extLst>
          </p:cNvPr>
          <p:cNvSpPr>
            <a:spLocks noGrp="1"/>
          </p:cNvSpPr>
          <p:nvPr>
            <p:ph type="dt" sz="half" idx="10"/>
          </p:nvPr>
        </p:nvSpPr>
        <p:spPr/>
        <p:txBody>
          <a:bodyPr/>
          <a:lstStyle/>
          <a:p>
            <a:fld id="{5282B535-F256-284B-8828-F04520A16031}" type="datetimeFigureOut">
              <a:rPr kumimoji="1" lang="ja-JP" altLang="en-US" smtClean="0"/>
              <a:t>2022/1/1</a:t>
            </a:fld>
            <a:endParaRPr kumimoji="1" lang="ja-JP" altLang="en-US"/>
          </a:p>
        </p:txBody>
      </p:sp>
      <p:sp>
        <p:nvSpPr>
          <p:cNvPr id="6" name="フッター プレースホルダー 5">
            <a:extLst>
              <a:ext uri="{FF2B5EF4-FFF2-40B4-BE49-F238E27FC236}">
                <a16:creationId xmlns:a16="http://schemas.microsoft.com/office/drawing/2014/main" id="{7162C202-0636-C54F-B7D0-A31FBCDE4E90}"/>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FB3778A1-4C68-C047-A380-95882E9E7175}"/>
              </a:ext>
            </a:extLst>
          </p:cNvPr>
          <p:cNvSpPr>
            <a:spLocks noGrp="1"/>
          </p:cNvSpPr>
          <p:nvPr>
            <p:ph type="sldNum" sz="quarter" idx="12"/>
          </p:nvPr>
        </p:nvSpPr>
        <p:spPr/>
        <p:txBody>
          <a:bodyPr/>
          <a:lstStyle/>
          <a:p>
            <a:fld id="{E362D13E-E2A3-2049-AD30-69F36A9331C2}" type="slidenum">
              <a:rPr kumimoji="1" lang="ja-JP" altLang="en-US" smtClean="0"/>
              <a:t>‹#›</a:t>
            </a:fld>
            <a:endParaRPr kumimoji="1" lang="ja-JP" altLang="en-US"/>
          </a:p>
        </p:txBody>
      </p:sp>
    </p:spTree>
    <p:extLst>
      <p:ext uri="{BB962C8B-B14F-4D97-AF65-F5344CB8AC3E}">
        <p14:creationId xmlns:p14="http://schemas.microsoft.com/office/powerpoint/2010/main" val="26384616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BE1FD01-9B21-854D-82CC-0939853A03FF}"/>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17F9F137-7E5D-124E-95A0-6E22E91A4D7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46D7B40E-156F-BA47-8DE7-C4067164250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16E1647D-6CAD-FD49-8EBC-B188BA7178FC}"/>
              </a:ext>
            </a:extLst>
          </p:cNvPr>
          <p:cNvSpPr>
            <a:spLocks noGrp="1"/>
          </p:cNvSpPr>
          <p:nvPr>
            <p:ph type="dt" sz="half" idx="10"/>
          </p:nvPr>
        </p:nvSpPr>
        <p:spPr/>
        <p:txBody>
          <a:bodyPr/>
          <a:lstStyle/>
          <a:p>
            <a:fld id="{5282B535-F256-284B-8828-F04520A16031}" type="datetimeFigureOut">
              <a:rPr kumimoji="1" lang="ja-JP" altLang="en-US" smtClean="0"/>
              <a:t>2022/1/1</a:t>
            </a:fld>
            <a:endParaRPr kumimoji="1" lang="ja-JP" altLang="en-US"/>
          </a:p>
        </p:txBody>
      </p:sp>
      <p:sp>
        <p:nvSpPr>
          <p:cNvPr id="6" name="フッター プレースホルダー 5">
            <a:extLst>
              <a:ext uri="{FF2B5EF4-FFF2-40B4-BE49-F238E27FC236}">
                <a16:creationId xmlns:a16="http://schemas.microsoft.com/office/drawing/2014/main" id="{6F64CDA3-4754-BA48-A138-169529CA7274}"/>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86936CA4-DF76-6E4B-A4ED-E7EF0E19307A}"/>
              </a:ext>
            </a:extLst>
          </p:cNvPr>
          <p:cNvSpPr>
            <a:spLocks noGrp="1"/>
          </p:cNvSpPr>
          <p:nvPr>
            <p:ph type="sldNum" sz="quarter" idx="12"/>
          </p:nvPr>
        </p:nvSpPr>
        <p:spPr/>
        <p:txBody>
          <a:bodyPr/>
          <a:lstStyle/>
          <a:p>
            <a:fld id="{E362D13E-E2A3-2049-AD30-69F36A9331C2}" type="slidenum">
              <a:rPr kumimoji="1" lang="ja-JP" altLang="en-US" smtClean="0"/>
              <a:t>‹#›</a:t>
            </a:fld>
            <a:endParaRPr kumimoji="1" lang="ja-JP" altLang="en-US"/>
          </a:p>
        </p:txBody>
      </p:sp>
    </p:spTree>
    <p:extLst>
      <p:ext uri="{BB962C8B-B14F-4D97-AF65-F5344CB8AC3E}">
        <p14:creationId xmlns:p14="http://schemas.microsoft.com/office/powerpoint/2010/main" val="262465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9B5C246D-096B-494E-8053-E5FB0D2DBA5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3D4A911A-D46A-CB47-9DE2-6353AF29B13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93BF7A69-D04E-1945-9BFC-C78EFA2E658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282B535-F256-284B-8828-F04520A16031}" type="datetimeFigureOut">
              <a:rPr kumimoji="1" lang="ja-JP" altLang="en-US" smtClean="0"/>
              <a:t>2022/1/1</a:t>
            </a:fld>
            <a:endParaRPr kumimoji="1" lang="ja-JP" altLang="en-US"/>
          </a:p>
        </p:txBody>
      </p:sp>
      <p:sp>
        <p:nvSpPr>
          <p:cNvPr id="5" name="フッター プレースホルダー 4">
            <a:extLst>
              <a:ext uri="{FF2B5EF4-FFF2-40B4-BE49-F238E27FC236}">
                <a16:creationId xmlns:a16="http://schemas.microsoft.com/office/drawing/2014/main" id="{6F7F768B-0492-8049-B4D5-BF93C06DEBA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17059294-DA31-5D44-8272-9C2FEC6E7A7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362D13E-E2A3-2049-AD30-69F36A9331C2}" type="slidenum">
              <a:rPr kumimoji="1" lang="ja-JP" altLang="en-US" smtClean="0"/>
              <a:t>‹#›</a:t>
            </a:fld>
            <a:endParaRPr kumimoji="1" lang="ja-JP" altLang="en-US"/>
          </a:p>
        </p:txBody>
      </p:sp>
    </p:spTree>
    <p:extLst>
      <p:ext uri="{BB962C8B-B14F-4D97-AF65-F5344CB8AC3E}">
        <p14:creationId xmlns:p14="http://schemas.microsoft.com/office/powerpoint/2010/main" val="23411563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27.png"/><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 Id="rId5" Type="http://schemas.openxmlformats.org/officeDocument/2006/relationships/image" Target="../media/image31.png"/><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descr="アイコン&#10;&#10;自動的に生成された説明">
            <a:extLst>
              <a:ext uri="{FF2B5EF4-FFF2-40B4-BE49-F238E27FC236}">
                <a16:creationId xmlns:a16="http://schemas.microsoft.com/office/drawing/2014/main" id="{7C6B6494-B967-AD4B-923A-674BE6677E23}"/>
              </a:ext>
            </a:extLst>
          </p:cNvPr>
          <p:cNvPicPr>
            <a:picLocks noChangeAspect="1"/>
          </p:cNvPicPr>
          <p:nvPr/>
        </p:nvPicPr>
        <p:blipFill>
          <a:blip r:embed="rId2">
            <a:lum bright="70000" contrast="-70000"/>
          </a:blip>
          <a:stretch>
            <a:fillRect/>
          </a:stretch>
        </p:blipFill>
        <p:spPr>
          <a:xfrm>
            <a:off x="594016" y="242473"/>
            <a:ext cx="611529" cy="917294"/>
          </a:xfrm>
          <a:prstGeom prst="rect">
            <a:avLst/>
          </a:prstGeom>
        </p:spPr>
      </p:pic>
      <p:pic>
        <p:nvPicPr>
          <p:cNvPr id="6" name="図 5" descr="アイコン&#10;&#10;自動的に生成された説明">
            <a:extLst>
              <a:ext uri="{FF2B5EF4-FFF2-40B4-BE49-F238E27FC236}">
                <a16:creationId xmlns:a16="http://schemas.microsoft.com/office/drawing/2014/main" id="{99B15678-BFF3-7546-A23B-4A536D44E221}"/>
              </a:ext>
            </a:extLst>
          </p:cNvPr>
          <p:cNvPicPr>
            <a:picLocks noChangeAspect="1"/>
          </p:cNvPicPr>
          <p:nvPr/>
        </p:nvPicPr>
        <p:blipFill>
          <a:blip r:embed="rId2">
            <a:duotone>
              <a:schemeClr val="accent1">
                <a:shade val="45000"/>
                <a:satMod val="135000"/>
              </a:schemeClr>
              <a:prstClr val="white"/>
            </a:duotone>
          </a:blip>
          <a:stretch>
            <a:fillRect/>
          </a:stretch>
        </p:blipFill>
        <p:spPr>
          <a:xfrm>
            <a:off x="1205545" y="242473"/>
            <a:ext cx="611529" cy="917294"/>
          </a:xfrm>
          <a:prstGeom prst="rect">
            <a:avLst/>
          </a:prstGeom>
        </p:spPr>
      </p:pic>
      <p:pic>
        <p:nvPicPr>
          <p:cNvPr id="13" name="図 12" descr="アイコン&#10;&#10;自動的に生成された説明">
            <a:extLst>
              <a:ext uri="{FF2B5EF4-FFF2-40B4-BE49-F238E27FC236}">
                <a16:creationId xmlns:a16="http://schemas.microsoft.com/office/drawing/2014/main" id="{9276562C-E159-E44B-8466-06F25D470A63}"/>
              </a:ext>
            </a:extLst>
          </p:cNvPr>
          <p:cNvPicPr>
            <a:picLocks noChangeAspect="1"/>
          </p:cNvPicPr>
          <p:nvPr/>
        </p:nvPicPr>
        <p:blipFill>
          <a:blip r:embed="rId2">
            <a:lum bright="70000" contrast="-70000"/>
          </a:blip>
          <a:stretch>
            <a:fillRect/>
          </a:stretch>
        </p:blipFill>
        <p:spPr>
          <a:xfrm>
            <a:off x="594016" y="1138471"/>
            <a:ext cx="611529" cy="917294"/>
          </a:xfrm>
          <a:prstGeom prst="rect">
            <a:avLst/>
          </a:prstGeom>
        </p:spPr>
      </p:pic>
      <p:pic>
        <p:nvPicPr>
          <p:cNvPr id="16" name="図 15" descr="アイコン&#10;&#10;自動的に生成された説明">
            <a:extLst>
              <a:ext uri="{FF2B5EF4-FFF2-40B4-BE49-F238E27FC236}">
                <a16:creationId xmlns:a16="http://schemas.microsoft.com/office/drawing/2014/main" id="{61A29979-09BD-2749-95A3-B757BF1EF2A4}"/>
              </a:ext>
            </a:extLst>
          </p:cNvPr>
          <p:cNvPicPr>
            <a:picLocks noChangeAspect="1"/>
          </p:cNvPicPr>
          <p:nvPr/>
        </p:nvPicPr>
        <p:blipFill>
          <a:blip r:embed="rId2">
            <a:duotone>
              <a:schemeClr val="accent2">
                <a:shade val="45000"/>
                <a:satMod val="135000"/>
              </a:schemeClr>
              <a:prstClr val="white"/>
            </a:duotone>
          </a:blip>
          <a:stretch>
            <a:fillRect/>
          </a:stretch>
        </p:blipFill>
        <p:spPr>
          <a:xfrm>
            <a:off x="9062530" y="2055765"/>
            <a:ext cx="611529" cy="917294"/>
          </a:xfrm>
          <a:prstGeom prst="rect">
            <a:avLst/>
          </a:prstGeom>
        </p:spPr>
      </p:pic>
      <p:pic>
        <p:nvPicPr>
          <p:cNvPr id="19" name="図 18" descr="アイコン&#10;&#10;自動的に生成された説明">
            <a:extLst>
              <a:ext uri="{FF2B5EF4-FFF2-40B4-BE49-F238E27FC236}">
                <a16:creationId xmlns:a16="http://schemas.microsoft.com/office/drawing/2014/main" id="{A2D26DBC-5605-4248-829C-AABC1FB0AA4E}"/>
              </a:ext>
            </a:extLst>
          </p:cNvPr>
          <p:cNvPicPr>
            <a:picLocks noChangeAspect="1"/>
          </p:cNvPicPr>
          <p:nvPr/>
        </p:nvPicPr>
        <p:blipFill>
          <a:blip r:embed="rId2">
            <a:lum bright="70000" contrast="-70000"/>
          </a:blip>
          <a:stretch>
            <a:fillRect/>
          </a:stretch>
        </p:blipFill>
        <p:spPr>
          <a:xfrm>
            <a:off x="1208294" y="1159767"/>
            <a:ext cx="611529" cy="917294"/>
          </a:xfrm>
          <a:prstGeom prst="rect">
            <a:avLst/>
          </a:prstGeom>
        </p:spPr>
      </p:pic>
      <p:pic>
        <p:nvPicPr>
          <p:cNvPr id="20" name="図 19" descr="アイコン&#10;&#10;自動的に生成された説明">
            <a:extLst>
              <a:ext uri="{FF2B5EF4-FFF2-40B4-BE49-F238E27FC236}">
                <a16:creationId xmlns:a16="http://schemas.microsoft.com/office/drawing/2014/main" id="{BC884C65-7539-8D45-88E6-87C345C49CB9}"/>
              </a:ext>
            </a:extLst>
          </p:cNvPr>
          <p:cNvPicPr>
            <a:picLocks noChangeAspect="1"/>
          </p:cNvPicPr>
          <p:nvPr/>
        </p:nvPicPr>
        <p:blipFill>
          <a:blip r:embed="rId2">
            <a:lum bright="70000" contrast="-70000"/>
          </a:blip>
          <a:stretch>
            <a:fillRect/>
          </a:stretch>
        </p:blipFill>
        <p:spPr>
          <a:xfrm>
            <a:off x="1816680" y="1149119"/>
            <a:ext cx="611529" cy="917294"/>
          </a:xfrm>
          <a:prstGeom prst="rect">
            <a:avLst/>
          </a:prstGeom>
        </p:spPr>
      </p:pic>
      <p:pic>
        <p:nvPicPr>
          <p:cNvPr id="21" name="図 20" descr="アイコン&#10;&#10;自動的に生成された説明">
            <a:extLst>
              <a:ext uri="{FF2B5EF4-FFF2-40B4-BE49-F238E27FC236}">
                <a16:creationId xmlns:a16="http://schemas.microsoft.com/office/drawing/2014/main" id="{F4D54313-845E-5A41-8FCD-50797ADC81EC}"/>
              </a:ext>
            </a:extLst>
          </p:cNvPr>
          <p:cNvPicPr>
            <a:picLocks noChangeAspect="1"/>
          </p:cNvPicPr>
          <p:nvPr/>
        </p:nvPicPr>
        <p:blipFill>
          <a:blip r:embed="rId2">
            <a:duotone>
              <a:schemeClr val="accent4">
                <a:shade val="45000"/>
                <a:satMod val="135000"/>
              </a:schemeClr>
              <a:prstClr val="white"/>
            </a:duotone>
          </a:blip>
          <a:stretch>
            <a:fillRect/>
          </a:stretch>
        </p:blipFill>
        <p:spPr>
          <a:xfrm>
            <a:off x="4846460" y="1159767"/>
            <a:ext cx="611529" cy="917294"/>
          </a:xfrm>
          <a:prstGeom prst="rect">
            <a:avLst/>
          </a:prstGeom>
        </p:spPr>
      </p:pic>
      <p:pic>
        <p:nvPicPr>
          <p:cNvPr id="23" name="図 22" descr="アイコン&#10;&#10;自動的に生成された説明">
            <a:extLst>
              <a:ext uri="{FF2B5EF4-FFF2-40B4-BE49-F238E27FC236}">
                <a16:creationId xmlns:a16="http://schemas.microsoft.com/office/drawing/2014/main" id="{6E9D0816-D674-C04B-957E-1069E61A52D3}"/>
              </a:ext>
            </a:extLst>
          </p:cNvPr>
          <p:cNvPicPr>
            <a:picLocks noChangeAspect="1"/>
          </p:cNvPicPr>
          <p:nvPr/>
        </p:nvPicPr>
        <p:blipFill>
          <a:blip r:embed="rId2">
            <a:duotone>
              <a:schemeClr val="accent6">
                <a:shade val="45000"/>
                <a:satMod val="135000"/>
              </a:schemeClr>
              <a:prstClr val="white"/>
            </a:duotone>
          </a:blip>
          <a:stretch>
            <a:fillRect/>
          </a:stretch>
        </p:blipFill>
        <p:spPr>
          <a:xfrm>
            <a:off x="6660444" y="3902343"/>
            <a:ext cx="611529" cy="917294"/>
          </a:xfrm>
          <a:prstGeom prst="rect">
            <a:avLst/>
          </a:prstGeom>
        </p:spPr>
      </p:pic>
      <p:pic>
        <p:nvPicPr>
          <p:cNvPr id="27" name="図 26" descr="アイコン&#10;&#10;自動的に生成された説明">
            <a:extLst>
              <a:ext uri="{FF2B5EF4-FFF2-40B4-BE49-F238E27FC236}">
                <a16:creationId xmlns:a16="http://schemas.microsoft.com/office/drawing/2014/main" id="{DF5B16E7-FDA2-8F44-9C5C-DAFF7FBB9AC1}"/>
              </a:ext>
            </a:extLst>
          </p:cNvPr>
          <p:cNvPicPr>
            <a:picLocks noChangeAspect="1"/>
          </p:cNvPicPr>
          <p:nvPr/>
        </p:nvPicPr>
        <p:blipFill>
          <a:blip r:embed="rId2">
            <a:lum bright="70000" contrast="-70000"/>
          </a:blip>
          <a:stretch>
            <a:fillRect/>
          </a:stretch>
        </p:blipFill>
        <p:spPr>
          <a:xfrm>
            <a:off x="1817074" y="242473"/>
            <a:ext cx="611529" cy="917294"/>
          </a:xfrm>
          <a:prstGeom prst="rect">
            <a:avLst/>
          </a:prstGeom>
        </p:spPr>
      </p:pic>
      <p:pic>
        <p:nvPicPr>
          <p:cNvPr id="28" name="図 27" descr="アイコン&#10;&#10;自動的に生成された説明">
            <a:extLst>
              <a:ext uri="{FF2B5EF4-FFF2-40B4-BE49-F238E27FC236}">
                <a16:creationId xmlns:a16="http://schemas.microsoft.com/office/drawing/2014/main" id="{F877D45B-AD48-C944-8363-E9483E170F43}"/>
              </a:ext>
            </a:extLst>
          </p:cNvPr>
          <p:cNvPicPr>
            <a:picLocks noChangeAspect="1"/>
          </p:cNvPicPr>
          <p:nvPr/>
        </p:nvPicPr>
        <p:blipFill>
          <a:blip r:embed="rId2">
            <a:lum bright="70000" contrast="-70000"/>
          </a:blip>
          <a:stretch>
            <a:fillRect/>
          </a:stretch>
        </p:blipFill>
        <p:spPr>
          <a:xfrm>
            <a:off x="3039158" y="242473"/>
            <a:ext cx="611529" cy="917294"/>
          </a:xfrm>
          <a:prstGeom prst="rect">
            <a:avLst/>
          </a:prstGeom>
        </p:spPr>
      </p:pic>
      <p:pic>
        <p:nvPicPr>
          <p:cNvPr id="29" name="図 28" descr="アイコン&#10;&#10;自動的に生成された説明">
            <a:extLst>
              <a:ext uri="{FF2B5EF4-FFF2-40B4-BE49-F238E27FC236}">
                <a16:creationId xmlns:a16="http://schemas.microsoft.com/office/drawing/2014/main" id="{4171C171-7528-934D-80BD-05CF9D5C0BCA}"/>
              </a:ext>
            </a:extLst>
          </p:cNvPr>
          <p:cNvPicPr>
            <a:picLocks noChangeAspect="1"/>
          </p:cNvPicPr>
          <p:nvPr/>
        </p:nvPicPr>
        <p:blipFill>
          <a:blip r:embed="rId2">
            <a:lum bright="70000" contrast="-70000"/>
          </a:blip>
          <a:stretch>
            <a:fillRect/>
          </a:stretch>
        </p:blipFill>
        <p:spPr>
          <a:xfrm>
            <a:off x="2415752" y="1159767"/>
            <a:ext cx="611529" cy="917294"/>
          </a:xfrm>
          <a:prstGeom prst="rect">
            <a:avLst/>
          </a:prstGeom>
        </p:spPr>
      </p:pic>
      <p:pic>
        <p:nvPicPr>
          <p:cNvPr id="31" name="図 30" descr="アイコン&#10;&#10;自動的に生成された説明">
            <a:extLst>
              <a:ext uri="{FF2B5EF4-FFF2-40B4-BE49-F238E27FC236}">
                <a16:creationId xmlns:a16="http://schemas.microsoft.com/office/drawing/2014/main" id="{D02C3BD6-93AB-0541-99A1-379D8EA47B01}"/>
              </a:ext>
            </a:extLst>
          </p:cNvPr>
          <p:cNvPicPr>
            <a:picLocks noChangeAspect="1"/>
          </p:cNvPicPr>
          <p:nvPr/>
        </p:nvPicPr>
        <p:blipFill>
          <a:blip r:embed="rId2">
            <a:lum bright="70000" contrast="-70000"/>
          </a:blip>
          <a:stretch>
            <a:fillRect/>
          </a:stretch>
        </p:blipFill>
        <p:spPr>
          <a:xfrm>
            <a:off x="2428116" y="242473"/>
            <a:ext cx="611529" cy="917294"/>
          </a:xfrm>
          <a:prstGeom prst="rect">
            <a:avLst/>
          </a:prstGeom>
        </p:spPr>
      </p:pic>
      <p:pic>
        <p:nvPicPr>
          <p:cNvPr id="36" name="図 35" descr="アイコン&#10;&#10;自動的に生成された説明">
            <a:extLst>
              <a:ext uri="{FF2B5EF4-FFF2-40B4-BE49-F238E27FC236}">
                <a16:creationId xmlns:a16="http://schemas.microsoft.com/office/drawing/2014/main" id="{D9D402EF-4774-8D47-BFC5-4F3C3E62B92B}"/>
              </a:ext>
            </a:extLst>
          </p:cNvPr>
          <p:cNvPicPr>
            <a:picLocks noChangeAspect="1"/>
          </p:cNvPicPr>
          <p:nvPr/>
        </p:nvPicPr>
        <p:blipFill>
          <a:blip r:embed="rId2">
            <a:lum bright="70000" contrast="-70000"/>
          </a:blip>
          <a:stretch>
            <a:fillRect/>
          </a:stretch>
        </p:blipFill>
        <p:spPr>
          <a:xfrm>
            <a:off x="3030034" y="1159767"/>
            <a:ext cx="611529" cy="917294"/>
          </a:xfrm>
          <a:prstGeom prst="rect">
            <a:avLst/>
          </a:prstGeom>
        </p:spPr>
      </p:pic>
      <p:pic>
        <p:nvPicPr>
          <p:cNvPr id="37" name="図 36" descr="アイコン&#10;&#10;自動的に生成された説明">
            <a:extLst>
              <a:ext uri="{FF2B5EF4-FFF2-40B4-BE49-F238E27FC236}">
                <a16:creationId xmlns:a16="http://schemas.microsoft.com/office/drawing/2014/main" id="{FB1A159C-57E1-5442-B51E-75B7D19F9E7E}"/>
              </a:ext>
            </a:extLst>
          </p:cNvPr>
          <p:cNvPicPr>
            <a:picLocks noChangeAspect="1"/>
          </p:cNvPicPr>
          <p:nvPr/>
        </p:nvPicPr>
        <p:blipFill>
          <a:blip r:embed="rId2">
            <a:lum bright="70000" contrast="-70000"/>
          </a:blip>
          <a:stretch>
            <a:fillRect/>
          </a:stretch>
        </p:blipFill>
        <p:spPr>
          <a:xfrm>
            <a:off x="3638420" y="1149119"/>
            <a:ext cx="611529" cy="917294"/>
          </a:xfrm>
          <a:prstGeom prst="rect">
            <a:avLst/>
          </a:prstGeom>
        </p:spPr>
      </p:pic>
      <p:pic>
        <p:nvPicPr>
          <p:cNvPr id="38" name="図 37" descr="アイコン&#10;&#10;自動的に生成された説明">
            <a:extLst>
              <a:ext uri="{FF2B5EF4-FFF2-40B4-BE49-F238E27FC236}">
                <a16:creationId xmlns:a16="http://schemas.microsoft.com/office/drawing/2014/main" id="{4F94FB4C-2D86-304E-A0F0-7B466ED0F9F0}"/>
              </a:ext>
            </a:extLst>
          </p:cNvPr>
          <p:cNvPicPr>
            <a:picLocks noChangeAspect="1"/>
          </p:cNvPicPr>
          <p:nvPr/>
        </p:nvPicPr>
        <p:blipFill>
          <a:blip r:embed="rId2">
            <a:lum bright="70000" contrast="-70000"/>
          </a:blip>
          <a:stretch>
            <a:fillRect/>
          </a:stretch>
        </p:blipFill>
        <p:spPr>
          <a:xfrm>
            <a:off x="4237492" y="1159767"/>
            <a:ext cx="611529" cy="917294"/>
          </a:xfrm>
          <a:prstGeom prst="rect">
            <a:avLst/>
          </a:prstGeom>
        </p:spPr>
      </p:pic>
      <p:pic>
        <p:nvPicPr>
          <p:cNvPr id="39" name="図 38" descr="アイコン&#10;&#10;自動的に生成された説明">
            <a:extLst>
              <a:ext uri="{FF2B5EF4-FFF2-40B4-BE49-F238E27FC236}">
                <a16:creationId xmlns:a16="http://schemas.microsoft.com/office/drawing/2014/main" id="{2A9A37D8-BDE0-BB43-AEA1-2E46EB2FBAE9}"/>
              </a:ext>
            </a:extLst>
          </p:cNvPr>
          <p:cNvPicPr>
            <a:picLocks noChangeAspect="1"/>
          </p:cNvPicPr>
          <p:nvPr/>
        </p:nvPicPr>
        <p:blipFill>
          <a:blip r:embed="rId2">
            <a:lum bright="70000" contrast="-70000"/>
          </a:blip>
          <a:stretch>
            <a:fillRect/>
          </a:stretch>
        </p:blipFill>
        <p:spPr>
          <a:xfrm>
            <a:off x="5419055" y="1149119"/>
            <a:ext cx="611529" cy="917294"/>
          </a:xfrm>
          <a:prstGeom prst="rect">
            <a:avLst/>
          </a:prstGeom>
        </p:spPr>
      </p:pic>
      <p:pic>
        <p:nvPicPr>
          <p:cNvPr id="40" name="図 39" descr="アイコン&#10;&#10;自動的に生成された説明">
            <a:extLst>
              <a:ext uri="{FF2B5EF4-FFF2-40B4-BE49-F238E27FC236}">
                <a16:creationId xmlns:a16="http://schemas.microsoft.com/office/drawing/2014/main" id="{CB10B419-7108-9240-80FF-40BDB9292A7B}"/>
              </a:ext>
            </a:extLst>
          </p:cNvPr>
          <p:cNvPicPr>
            <a:picLocks noChangeAspect="1"/>
          </p:cNvPicPr>
          <p:nvPr/>
        </p:nvPicPr>
        <p:blipFill>
          <a:blip r:embed="rId2">
            <a:lum bright="70000" contrast="-70000"/>
          </a:blip>
          <a:stretch>
            <a:fillRect/>
          </a:stretch>
        </p:blipFill>
        <p:spPr>
          <a:xfrm>
            <a:off x="6033333" y="1170415"/>
            <a:ext cx="611529" cy="917294"/>
          </a:xfrm>
          <a:prstGeom prst="rect">
            <a:avLst/>
          </a:prstGeom>
        </p:spPr>
      </p:pic>
      <p:pic>
        <p:nvPicPr>
          <p:cNvPr id="41" name="図 40" descr="アイコン&#10;&#10;自動的に生成された説明">
            <a:extLst>
              <a:ext uri="{FF2B5EF4-FFF2-40B4-BE49-F238E27FC236}">
                <a16:creationId xmlns:a16="http://schemas.microsoft.com/office/drawing/2014/main" id="{13B5DCE0-7389-734B-8A7E-EBEB86BEFE1C}"/>
              </a:ext>
            </a:extLst>
          </p:cNvPr>
          <p:cNvPicPr>
            <a:picLocks noChangeAspect="1"/>
          </p:cNvPicPr>
          <p:nvPr/>
        </p:nvPicPr>
        <p:blipFill>
          <a:blip r:embed="rId2">
            <a:lum bright="70000" contrast="-70000"/>
          </a:blip>
          <a:stretch>
            <a:fillRect/>
          </a:stretch>
        </p:blipFill>
        <p:spPr>
          <a:xfrm>
            <a:off x="6641719" y="1159767"/>
            <a:ext cx="611529" cy="917294"/>
          </a:xfrm>
          <a:prstGeom prst="rect">
            <a:avLst/>
          </a:prstGeom>
        </p:spPr>
      </p:pic>
      <p:pic>
        <p:nvPicPr>
          <p:cNvPr id="42" name="図 41" descr="アイコン&#10;&#10;自動的に生成された説明">
            <a:extLst>
              <a:ext uri="{FF2B5EF4-FFF2-40B4-BE49-F238E27FC236}">
                <a16:creationId xmlns:a16="http://schemas.microsoft.com/office/drawing/2014/main" id="{C180E4CD-DDEA-664A-ABFF-79A45F15A027}"/>
              </a:ext>
            </a:extLst>
          </p:cNvPr>
          <p:cNvPicPr>
            <a:picLocks noChangeAspect="1"/>
          </p:cNvPicPr>
          <p:nvPr/>
        </p:nvPicPr>
        <p:blipFill>
          <a:blip r:embed="rId2">
            <a:lum bright="70000" contrast="-70000"/>
          </a:blip>
          <a:stretch>
            <a:fillRect/>
          </a:stretch>
        </p:blipFill>
        <p:spPr>
          <a:xfrm>
            <a:off x="7240791" y="1170415"/>
            <a:ext cx="611529" cy="917294"/>
          </a:xfrm>
          <a:prstGeom prst="rect">
            <a:avLst/>
          </a:prstGeom>
        </p:spPr>
      </p:pic>
      <p:pic>
        <p:nvPicPr>
          <p:cNvPr id="43" name="図 42" descr="アイコン&#10;&#10;自動的に生成された説明">
            <a:extLst>
              <a:ext uri="{FF2B5EF4-FFF2-40B4-BE49-F238E27FC236}">
                <a16:creationId xmlns:a16="http://schemas.microsoft.com/office/drawing/2014/main" id="{BFC2E2CB-5FE4-5742-8F66-C75A6AB07A09}"/>
              </a:ext>
            </a:extLst>
          </p:cNvPr>
          <p:cNvPicPr>
            <a:picLocks noChangeAspect="1"/>
          </p:cNvPicPr>
          <p:nvPr/>
        </p:nvPicPr>
        <p:blipFill>
          <a:blip r:embed="rId2">
            <a:lum bright="70000" contrast="-70000"/>
          </a:blip>
          <a:stretch>
            <a:fillRect/>
          </a:stretch>
        </p:blipFill>
        <p:spPr>
          <a:xfrm>
            <a:off x="7855073" y="1170415"/>
            <a:ext cx="611529" cy="917294"/>
          </a:xfrm>
          <a:prstGeom prst="rect">
            <a:avLst/>
          </a:prstGeom>
        </p:spPr>
      </p:pic>
      <p:pic>
        <p:nvPicPr>
          <p:cNvPr id="44" name="図 43" descr="アイコン&#10;&#10;自動的に生成された説明">
            <a:extLst>
              <a:ext uri="{FF2B5EF4-FFF2-40B4-BE49-F238E27FC236}">
                <a16:creationId xmlns:a16="http://schemas.microsoft.com/office/drawing/2014/main" id="{E1706B07-4213-EE42-8E1E-E68109BEC6E2}"/>
              </a:ext>
            </a:extLst>
          </p:cNvPr>
          <p:cNvPicPr>
            <a:picLocks noChangeAspect="1"/>
          </p:cNvPicPr>
          <p:nvPr/>
        </p:nvPicPr>
        <p:blipFill>
          <a:blip r:embed="rId2">
            <a:lum bright="70000" contrast="-70000"/>
          </a:blip>
          <a:stretch>
            <a:fillRect/>
          </a:stretch>
        </p:blipFill>
        <p:spPr>
          <a:xfrm>
            <a:off x="8463459" y="1159767"/>
            <a:ext cx="611529" cy="917294"/>
          </a:xfrm>
          <a:prstGeom prst="rect">
            <a:avLst/>
          </a:prstGeom>
        </p:spPr>
      </p:pic>
      <p:pic>
        <p:nvPicPr>
          <p:cNvPr id="45" name="図 44" descr="アイコン&#10;&#10;自動的に生成された説明">
            <a:extLst>
              <a:ext uri="{FF2B5EF4-FFF2-40B4-BE49-F238E27FC236}">
                <a16:creationId xmlns:a16="http://schemas.microsoft.com/office/drawing/2014/main" id="{D252BAFE-192A-9F4C-BB98-EAB83843183A}"/>
              </a:ext>
            </a:extLst>
          </p:cNvPr>
          <p:cNvPicPr>
            <a:picLocks noChangeAspect="1"/>
          </p:cNvPicPr>
          <p:nvPr/>
        </p:nvPicPr>
        <p:blipFill>
          <a:blip r:embed="rId2">
            <a:lum bright="70000" contrast="-70000"/>
          </a:blip>
          <a:stretch>
            <a:fillRect/>
          </a:stretch>
        </p:blipFill>
        <p:spPr>
          <a:xfrm>
            <a:off x="9062531" y="1170415"/>
            <a:ext cx="611529" cy="917294"/>
          </a:xfrm>
          <a:prstGeom prst="rect">
            <a:avLst/>
          </a:prstGeom>
        </p:spPr>
      </p:pic>
      <p:pic>
        <p:nvPicPr>
          <p:cNvPr id="46" name="図 45" descr="アイコン&#10;&#10;自動的に生成された説明">
            <a:extLst>
              <a:ext uri="{FF2B5EF4-FFF2-40B4-BE49-F238E27FC236}">
                <a16:creationId xmlns:a16="http://schemas.microsoft.com/office/drawing/2014/main" id="{9D7666A3-FEB9-5E47-8D41-6BA7D626032A}"/>
              </a:ext>
            </a:extLst>
          </p:cNvPr>
          <p:cNvPicPr>
            <a:picLocks noChangeAspect="1"/>
          </p:cNvPicPr>
          <p:nvPr/>
        </p:nvPicPr>
        <p:blipFill>
          <a:blip r:embed="rId2">
            <a:lum bright="70000" contrast="-70000"/>
          </a:blip>
          <a:stretch>
            <a:fillRect/>
          </a:stretch>
        </p:blipFill>
        <p:spPr>
          <a:xfrm>
            <a:off x="3597315" y="242473"/>
            <a:ext cx="611529" cy="917294"/>
          </a:xfrm>
          <a:prstGeom prst="rect">
            <a:avLst/>
          </a:prstGeom>
        </p:spPr>
      </p:pic>
      <p:pic>
        <p:nvPicPr>
          <p:cNvPr id="47" name="図 46" descr="アイコン&#10;&#10;自動的に生成された説明">
            <a:extLst>
              <a:ext uri="{FF2B5EF4-FFF2-40B4-BE49-F238E27FC236}">
                <a16:creationId xmlns:a16="http://schemas.microsoft.com/office/drawing/2014/main" id="{8032E637-43F3-D34B-9472-8120491ED5CA}"/>
              </a:ext>
            </a:extLst>
          </p:cNvPr>
          <p:cNvPicPr>
            <a:picLocks noChangeAspect="1"/>
          </p:cNvPicPr>
          <p:nvPr/>
        </p:nvPicPr>
        <p:blipFill>
          <a:blip r:embed="rId2">
            <a:lum bright="70000" contrast="-70000"/>
          </a:blip>
          <a:stretch>
            <a:fillRect/>
          </a:stretch>
        </p:blipFill>
        <p:spPr>
          <a:xfrm>
            <a:off x="4211593" y="263769"/>
            <a:ext cx="611529" cy="917294"/>
          </a:xfrm>
          <a:prstGeom prst="rect">
            <a:avLst/>
          </a:prstGeom>
        </p:spPr>
      </p:pic>
      <p:pic>
        <p:nvPicPr>
          <p:cNvPr id="48" name="図 47" descr="アイコン&#10;&#10;自動的に生成された説明">
            <a:extLst>
              <a:ext uri="{FF2B5EF4-FFF2-40B4-BE49-F238E27FC236}">
                <a16:creationId xmlns:a16="http://schemas.microsoft.com/office/drawing/2014/main" id="{B73C11A6-A537-DC4D-82D8-6ED193645122}"/>
              </a:ext>
            </a:extLst>
          </p:cNvPr>
          <p:cNvPicPr>
            <a:picLocks noChangeAspect="1"/>
          </p:cNvPicPr>
          <p:nvPr/>
        </p:nvPicPr>
        <p:blipFill>
          <a:blip r:embed="rId2">
            <a:lum bright="70000" contrast="-70000"/>
          </a:blip>
          <a:stretch>
            <a:fillRect/>
          </a:stretch>
        </p:blipFill>
        <p:spPr>
          <a:xfrm>
            <a:off x="4819979" y="253121"/>
            <a:ext cx="611529" cy="917294"/>
          </a:xfrm>
          <a:prstGeom prst="rect">
            <a:avLst/>
          </a:prstGeom>
        </p:spPr>
      </p:pic>
      <p:pic>
        <p:nvPicPr>
          <p:cNvPr id="49" name="図 48" descr="アイコン&#10;&#10;自動的に生成された説明">
            <a:extLst>
              <a:ext uri="{FF2B5EF4-FFF2-40B4-BE49-F238E27FC236}">
                <a16:creationId xmlns:a16="http://schemas.microsoft.com/office/drawing/2014/main" id="{934BC40E-63C3-464E-90AD-82FB048E21E7}"/>
              </a:ext>
            </a:extLst>
          </p:cNvPr>
          <p:cNvPicPr>
            <a:picLocks noChangeAspect="1"/>
          </p:cNvPicPr>
          <p:nvPr/>
        </p:nvPicPr>
        <p:blipFill>
          <a:blip r:embed="rId2">
            <a:lum bright="70000" contrast="-70000"/>
          </a:blip>
          <a:stretch>
            <a:fillRect/>
          </a:stretch>
        </p:blipFill>
        <p:spPr>
          <a:xfrm>
            <a:off x="5419051" y="263769"/>
            <a:ext cx="611529" cy="917294"/>
          </a:xfrm>
          <a:prstGeom prst="rect">
            <a:avLst/>
          </a:prstGeom>
        </p:spPr>
      </p:pic>
      <p:pic>
        <p:nvPicPr>
          <p:cNvPr id="50" name="図 49" descr="アイコン&#10;&#10;自動的に生成された説明">
            <a:extLst>
              <a:ext uri="{FF2B5EF4-FFF2-40B4-BE49-F238E27FC236}">
                <a16:creationId xmlns:a16="http://schemas.microsoft.com/office/drawing/2014/main" id="{CC3D05EA-F448-5D43-993D-DC35A88E5303}"/>
              </a:ext>
            </a:extLst>
          </p:cNvPr>
          <p:cNvPicPr>
            <a:picLocks noChangeAspect="1"/>
          </p:cNvPicPr>
          <p:nvPr/>
        </p:nvPicPr>
        <p:blipFill>
          <a:blip r:embed="rId2">
            <a:lum bright="70000" contrast="-70000"/>
          </a:blip>
          <a:stretch>
            <a:fillRect/>
          </a:stretch>
        </p:blipFill>
        <p:spPr>
          <a:xfrm>
            <a:off x="6033333" y="263769"/>
            <a:ext cx="611529" cy="917294"/>
          </a:xfrm>
          <a:prstGeom prst="rect">
            <a:avLst/>
          </a:prstGeom>
        </p:spPr>
      </p:pic>
      <p:pic>
        <p:nvPicPr>
          <p:cNvPr id="51" name="図 50" descr="アイコン&#10;&#10;自動的に生成された説明">
            <a:extLst>
              <a:ext uri="{FF2B5EF4-FFF2-40B4-BE49-F238E27FC236}">
                <a16:creationId xmlns:a16="http://schemas.microsoft.com/office/drawing/2014/main" id="{BD9B07BE-3F23-5645-9D7E-8A98D275B04A}"/>
              </a:ext>
            </a:extLst>
          </p:cNvPr>
          <p:cNvPicPr>
            <a:picLocks noChangeAspect="1"/>
          </p:cNvPicPr>
          <p:nvPr/>
        </p:nvPicPr>
        <p:blipFill>
          <a:blip r:embed="rId2">
            <a:lum bright="70000" contrast="-70000"/>
          </a:blip>
          <a:stretch>
            <a:fillRect/>
          </a:stretch>
        </p:blipFill>
        <p:spPr>
          <a:xfrm>
            <a:off x="6641719" y="253121"/>
            <a:ext cx="611529" cy="917294"/>
          </a:xfrm>
          <a:prstGeom prst="rect">
            <a:avLst/>
          </a:prstGeom>
        </p:spPr>
      </p:pic>
      <p:pic>
        <p:nvPicPr>
          <p:cNvPr id="52" name="図 51" descr="アイコン&#10;&#10;自動的に生成された説明">
            <a:extLst>
              <a:ext uri="{FF2B5EF4-FFF2-40B4-BE49-F238E27FC236}">
                <a16:creationId xmlns:a16="http://schemas.microsoft.com/office/drawing/2014/main" id="{0275044F-3B4C-104E-9178-9EB4472876FA}"/>
              </a:ext>
            </a:extLst>
          </p:cNvPr>
          <p:cNvPicPr>
            <a:picLocks noChangeAspect="1"/>
          </p:cNvPicPr>
          <p:nvPr/>
        </p:nvPicPr>
        <p:blipFill>
          <a:blip r:embed="rId2">
            <a:lum bright="70000" contrast="-70000"/>
          </a:blip>
          <a:stretch>
            <a:fillRect/>
          </a:stretch>
        </p:blipFill>
        <p:spPr>
          <a:xfrm>
            <a:off x="7240791" y="263769"/>
            <a:ext cx="611529" cy="917294"/>
          </a:xfrm>
          <a:prstGeom prst="rect">
            <a:avLst/>
          </a:prstGeom>
        </p:spPr>
      </p:pic>
      <p:pic>
        <p:nvPicPr>
          <p:cNvPr id="53" name="図 52" descr="アイコン&#10;&#10;自動的に生成された説明">
            <a:extLst>
              <a:ext uri="{FF2B5EF4-FFF2-40B4-BE49-F238E27FC236}">
                <a16:creationId xmlns:a16="http://schemas.microsoft.com/office/drawing/2014/main" id="{FAE24F49-0E6D-6140-BE3E-490BA27C54F6}"/>
              </a:ext>
            </a:extLst>
          </p:cNvPr>
          <p:cNvPicPr>
            <a:picLocks noChangeAspect="1"/>
          </p:cNvPicPr>
          <p:nvPr/>
        </p:nvPicPr>
        <p:blipFill>
          <a:blip r:embed="rId2">
            <a:lum bright="70000" contrast="-70000"/>
          </a:blip>
          <a:stretch>
            <a:fillRect/>
          </a:stretch>
        </p:blipFill>
        <p:spPr>
          <a:xfrm>
            <a:off x="4821810" y="2061760"/>
            <a:ext cx="611529" cy="917294"/>
          </a:xfrm>
          <a:prstGeom prst="rect">
            <a:avLst/>
          </a:prstGeom>
        </p:spPr>
      </p:pic>
      <p:pic>
        <p:nvPicPr>
          <p:cNvPr id="54" name="図 53" descr="アイコン&#10;&#10;自動的に生成された説明">
            <a:extLst>
              <a:ext uri="{FF2B5EF4-FFF2-40B4-BE49-F238E27FC236}">
                <a16:creationId xmlns:a16="http://schemas.microsoft.com/office/drawing/2014/main" id="{BDDBFCC0-9600-2948-8428-B996C7578183}"/>
              </a:ext>
            </a:extLst>
          </p:cNvPr>
          <p:cNvPicPr>
            <a:picLocks noChangeAspect="1"/>
          </p:cNvPicPr>
          <p:nvPr/>
        </p:nvPicPr>
        <p:blipFill>
          <a:blip r:embed="rId2">
            <a:lum bright="70000" contrast="-70000"/>
          </a:blip>
          <a:stretch>
            <a:fillRect/>
          </a:stretch>
        </p:blipFill>
        <p:spPr>
          <a:xfrm>
            <a:off x="5436088" y="2083056"/>
            <a:ext cx="611529" cy="917294"/>
          </a:xfrm>
          <a:prstGeom prst="rect">
            <a:avLst/>
          </a:prstGeom>
        </p:spPr>
      </p:pic>
      <p:pic>
        <p:nvPicPr>
          <p:cNvPr id="55" name="図 54" descr="アイコン&#10;&#10;自動的に生成された説明">
            <a:extLst>
              <a:ext uri="{FF2B5EF4-FFF2-40B4-BE49-F238E27FC236}">
                <a16:creationId xmlns:a16="http://schemas.microsoft.com/office/drawing/2014/main" id="{6A520710-4EDC-334F-AEE3-071EB1C24729}"/>
              </a:ext>
            </a:extLst>
          </p:cNvPr>
          <p:cNvPicPr>
            <a:picLocks noChangeAspect="1"/>
          </p:cNvPicPr>
          <p:nvPr/>
        </p:nvPicPr>
        <p:blipFill>
          <a:blip r:embed="rId2">
            <a:lum bright="70000" contrast="-70000"/>
          </a:blip>
          <a:stretch>
            <a:fillRect/>
          </a:stretch>
        </p:blipFill>
        <p:spPr>
          <a:xfrm>
            <a:off x="6044474" y="2072408"/>
            <a:ext cx="611529" cy="917294"/>
          </a:xfrm>
          <a:prstGeom prst="rect">
            <a:avLst/>
          </a:prstGeom>
        </p:spPr>
      </p:pic>
      <p:pic>
        <p:nvPicPr>
          <p:cNvPr id="56" name="図 55" descr="アイコン&#10;&#10;自動的に生成された説明">
            <a:extLst>
              <a:ext uri="{FF2B5EF4-FFF2-40B4-BE49-F238E27FC236}">
                <a16:creationId xmlns:a16="http://schemas.microsoft.com/office/drawing/2014/main" id="{7155C2CE-0E96-C446-9D6B-4C500E632817}"/>
              </a:ext>
            </a:extLst>
          </p:cNvPr>
          <p:cNvPicPr>
            <a:picLocks noChangeAspect="1"/>
          </p:cNvPicPr>
          <p:nvPr/>
        </p:nvPicPr>
        <p:blipFill>
          <a:blip r:embed="rId2">
            <a:lum bright="70000" contrast="-70000"/>
          </a:blip>
          <a:stretch>
            <a:fillRect/>
          </a:stretch>
        </p:blipFill>
        <p:spPr>
          <a:xfrm>
            <a:off x="6643546" y="2083056"/>
            <a:ext cx="611529" cy="917294"/>
          </a:xfrm>
          <a:prstGeom prst="rect">
            <a:avLst/>
          </a:prstGeom>
        </p:spPr>
      </p:pic>
      <p:pic>
        <p:nvPicPr>
          <p:cNvPr id="57" name="図 56" descr="アイコン&#10;&#10;自動的に生成された説明">
            <a:extLst>
              <a:ext uri="{FF2B5EF4-FFF2-40B4-BE49-F238E27FC236}">
                <a16:creationId xmlns:a16="http://schemas.microsoft.com/office/drawing/2014/main" id="{13EB91C5-D34F-7845-BC4A-04E38B92F05F}"/>
              </a:ext>
            </a:extLst>
          </p:cNvPr>
          <p:cNvPicPr>
            <a:picLocks noChangeAspect="1"/>
          </p:cNvPicPr>
          <p:nvPr/>
        </p:nvPicPr>
        <p:blipFill>
          <a:blip r:embed="rId2">
            <a:lum bright="70000" contrast="-70000"/>
          </a:blip>
          <a:stretch>
            <a:fillRect/>
          </a:stretch>
        </p:blipFill>
        <p:spPr>
          <a:xfrm>
            <a:off x="7257828" y="2083056"/>
            <a:ext cx="611529" cy="917294"/>
          </a:xfrm>
          <a:prstGeom prst="rect">
            <a:avLst/>
          </a:prstGeom>
        </p:spPr>
      </p:pic>
      <p:pic>
        <p:nvPicPr>
          <p:cNvPr id="58" name="図 57" descr="アイコン&#10;&#10;自動的に生成された説明">
            <a:extLst>
              <a:ext uri="{FF2B5EF4-FFF2-40B4-BE49-F238E27FC236}">
                <a16:creationId xmlns:a16="http://schemas.microsoft.com/office/drawing/2014/main" id="{9FF60644-DF5D-734D-B196-4ADEAFDA1CA8}"/>
              </a:ext>
            </a:extLst>
          </p:cNvPr>
          <p:cNvPicPr>
            <a:picLocks noChangeAspect="1"/>
          </p:cNvPicPr>
          <p:nvPr/>
        </p:nvPicPr>
        <p:blipFill>
          <a:blip r:embed="rId2">
            <a:lum bright="70000" contrast="-70000"/>
          </a:blip>
          <a:stretch>
            <a:fillRect/>
          </a:stretch>
        </p:blipFill>
        <p:spPr>
          <a:xfrm>
            <a:off x="7866214" y="2072408"/>
            <a:ext cx="611529" cy="917294"/>
          </a:xfrm>
          <a:prstGeom prst="rect">
            <a:avLst/>
          </a:prstGeom>
        </p:spPr>
      </p:pic>
      <p:pic>
        <p:nvPicPr>
          <p:cNvPr id="59" name="図 58" descr="アイコン&#10;&#10;自動的に生成された説明">
            <a:extLst>
              <a:ext uri="{FF2B5EF4-FFF2-40B4-BE49-F238E27FC236}">
                <a16:creationId xmlns:a16="http://schemas.microsoft.com/office/drawing/2014/main" id="{394FD060-A1E8-664E-8917-A2ECC7F392C4}"/>
              </a:ext>
            </a:extLst>
          </p:cNvPr>
          <p:cNvPicPr>
            <a:picLocks noChangeAspect="1"/>
          </p:cNvPicPr>
          <p:nvPr/>
        </p:nvPicPr>
        <p:blipFill>
          <a:blip r:embed="rId2">
            <a:lum bright="70000" contrast="-70000"/>
          </a:blip>
          <a:stretch>
            <a:fillRect/>
          </a:stretch>
        </p:blipFill>
        <p:spPr>
          <a:xfrm>
            <a:off x="8465286" y="2083056"/>
            <a:ext cx="611529" cy="917294"/>
          </a:xfrm>
          <a:prstGeom prst="rect">
            <a:avLst/>
          </a:prstGeom>
        </p:spPr>
      </p:pic>
      <p:pic>
        <p:nvPicPr>
          <p:cNvPr id="60" name="図 59" descr="アイコン&#10;&#10;自動的に生成された説明">
            <a:extLst>
              <a:ext uri="{FF2B5EF4-FFF2-40B4-BE49-F238E27FC236}">
                <a16:creationId xmlns:a16="http://schemas.microsoft.com/office/drawing/2014/main" id="{01968F44-925B-674F-989A-2E14A8F38D15}"/>
              </a:ext>
            </a:extLst>
          </p:cNvPr>
          <p:cNvPicPr>
            <a:picLocks noChangeAspect="1"/>
          </p:cNvPicPr>
          <p:nvPr/>
        </p:nvPicPr>
        <p:blipFill>
          <a:blip r:embed="rId2">
            <a:lum bright="70000" contrast="-70000"/>
          </a:blip>
          <a:stretch>
            <a:fillRect/>
          </a:stretch>
        </p:blipFill>
        <p:spPr>
          <a:xfrm>
            <a:off x="602990" y="2053311"/>
            <a:ext cx="611529" cy="917294"/>
          </a:xfrm>
          <a:prstGeom prst="rect">
            <a:avLst/>
          </a:prstGeom>
        </p:spPr>
      </p:pic>
      <p:pic>
        <p:nvPicPr>
          <p:cNvPr id="61" name="図 60" descr="アイコン&#10;&#10;自動的に生成された説明">
            <a:extLst>
              <a:ext uri="{FF2B5EF4-FFF2-40B4-BE49-F238E27FC236}">
                <a16:creationId xmlns:a16="http://schemas.microsoft.com/office/drawing/2014/main" id="{DE180D39-7AFF-D34A-BF53-E346E7F1D2B3}"/>
              </a:ext>
            </a:extLst>
          </p:cNvPr>
          <p:cNvPicPr>
            <a:picLocks noChangeAspect="1"/>
          </p:cNvPicPr>
          <p:nvPr/>
        </p:nvPicPr>
        <p:blipFill>
          <a:blip r:embed="rId2">
            <a:lum bright="70000" contrast="-70000"/>
          </a:blip>
          <a:stretch>
            <a:fillRect/>
          </a:stretch>
        </p:blipFill>
        <p:spPr>
          <a:xfrm>
            <a:off x="1217268" y="2074607"/>
            <a:ext cx="611529" cy="917294"/>
          </a:xfrm>
          <a:prstGeom prst="rect">
            <a:avLst/>
          </a:prstGeom>
        </p:spPr>
      </p:pic>
      <p:pic>
        <p:nvPicPr>
          <p:cNvPr id="62" name="図 61" descr="アイコン&#10;&#10;自動的に生成された説明">
            <a:extLst>
              <a:ext uri="{FF2B5EF4-FFF2-40B4-BE49-F238E27FC236}">
                <a16:creationId xmlns:a16="http://schemas.microsoft.com/office/drawing/2014/main" id="{84B5D4E0-DCF2-4646-BA43-9E161B50E045}"/>
              </a:ext>
            </a:extLst>
          </p:cNvPr>
          <p:cNvPicPr>
            <a:picLocks noChangeAspect="1"/>
          </p:cNvPicPr>
          <p:nvPr/>
        </p:nvPicPr>
        <p:blipFill>
          <a:blip r:embed="rId2">
            <a:lum bright="70000" contrast="-70000"/>
          </a:blip>
          <a:stretch>
            <a:fillRect/>
          </a:stretch>
        </p:blipFill>
        <p:spPr>
          <a:xfrm>
            <a:off x="1825654" y="2063959"/>
            <a:ext cx="611529" cy="917294"/>
          </a:xfrm>
          <a:prstGeom prst="rect">
            <a:avLst/>
          </a:prstGeom>
        </p:spPr>
      </p:pic>
      <p:pic>
        <p:nvPicPr>
          <p:cNvPr id="63" name="図 62" descr="アイコン&#10;&#10;自動的に生成された説明">
            <a:extLst>
              <a:ext uri="{FF2B5EF4-FFF2-40B4-BE49-F238E27FC236}">
                <a16:creationId xmlns:a16="http://schemas.microsoft.com/office/drawing/2014/main" id="{BA2C1B98-688B-9C4B-9ED8-E0C083CCB217}"/>
              </a:ext>
            </a:extLst>
          </p:cNvPr>
          <p:cNvPicPr>
            <a:picLocks noChangeAspect="1"/>
          </p:cNvPicPr>
          <p:nvPr/>
        </p:nvPicPr>
        <p:blipFill>
          <a:blip r:embed="rId2">
            <a:lum bright="70000" contrast="-70000"/>
          </a:blip>
          <a:stretch>
            <a:fillRect/>
          </a:stretch>
        </p:blipFill>
        <p:spPr>
          <a:xfrm>
            <a:off x="2424726" y="2074607"/>
            <a:ext cx="611529" cy="917294"/>
          </a:xfrm>
          <a:prstGeom prst="rect">
            <a:avLst/>
          </a:prstGeom>
        </p:spPr>
      </p:pic>
      <p:pic>
        <p:nvPicPr>
          <p:cNvPr id="64" name="図 63" descr="アイコン&#10;&#10;自動的に生成された説明">
            <a:extLst>
              <a:ext uri="{FF2B5EF4-FFF2-40B4-BE49-F238E27FC236}">
                <a16:creationId xmlns:a16="http://schemas.microsoft.com/office/drawing/2014/main" id="{1C10AA6C-312A-274E-AD62-243A0835B9BC}"/>
              </a:ext>
            </a:extLst>
          </p:cNvPr>
          <p:cNvPicPr>
            <a:picLocks noChangeAspect="1"/>
          </p:cNvPicPr>
          <p:nvPr/>
        </p:nvPicPr>
        <p:blipFill>
          <a:blip r:embed="rId2">
            <a:lum bright="70000" contrast="-70000"/>
          </a:blip>
          <a:stretch>
            <a:fillRect/>
          </a:stretch>
        </p:blipFill>
        <p:spPr>
          <a:xfrm>
            <a:off x="3039008" y="2074607"/>
            <a:ext cx="611529" cy="917294"/>
          </a:xfrm>
          <a:prstGeom prst="rect">
            <a:avLst/>
          </a:prstGeom>
        </p:spPr>
      </p:pic>
      <p:pic>
        <p:nvPicPr>
          <p:cNvPr id="65" name="図 64" descr="アイコン&#10;&#10;自動的に生成された説明">
            <a:extLst>
              <a:ext uri="{FF2B5EF4-FFF2-40B4-BE49-F238E27FC236}">
                <a16:creationId xmlns:a16="http://schemas.microsoft.com/office/drawing/2014/main" id="{CC9A3F57-2B05-D34A-8827-E253A361F98F}"/>
              </a:ext>
            </a:extLst>
          </p:cNvPr>
          <p:cNvPicPr>
            <a:picLocks noChangeAspect="1"/>
          </p:cNvPicPr>
          <p:nvPr/>
        </p:nvPicPr>
        <p:blipFill>
          <a:blip r:embed="rId2">
            <a:lum bright="70000" contrast="-70000"/>
          </a:blip>
          <a:stretch>
            <a:fillRect/>
          </a:stretch>
        </p:blipFill>
        <p:spPr>
          <a:xfrm>
            <a:off x="3647394" y="2063959"/>
            <a:ext cx="611529" cy="917294"/>
          </a:xfrm>
          <a:prstGeom prst="rect">
            <a:avLst/>
          </a:prstGeom>
        </p:spPr>
      </p:pic>
      <p:pic>
        <p:nvPicPr>
          <p:cNvPr id="66" name="図 65" descr="アイコン&#10;&#10;自動的に生成された説明">
            <a:extLst>
              <a:ext uri="{FF2B5EF4-FFF2-40B4-BE49-F238E27FC236}">
                <a16:creationId xmlns:a16="http://schemas.microsoft.com/office/drawing/2014/main" id="{C9458621-CECA-8043-84E9-4A51B3D646DC}"/>
              </a:ext>
            </a:extLst>
          </p:cNvPr>
          <p:cNvPicPr>
            <a:picLocks noChangeAspect="1"/>
          </p:cNvPicPr>
          <p:nvPr/>
        </p:nvPicPr>
        <p:blipFill>
          <a:blip r:embed="rId2">
            <a:lum bright="70000" contrast="-70000"/>
          </a:blip>
          <a:stretch>
            <a:fillRect/>
          </a:stretch>
        </p:blipFill>
        <p:spPr>
          <a:xfrm>
            <a:off x="4246466" y="2074607"/>
            <a:ext cx="611529" cy="917294"/>
          </a:xfrm>
          <a:prstGeom prst="rect">
            <a:avLst/>
          </a:prstGeom>
        </p:spPr>
      </p:pic>
      <p:pic>
        <p:nvPicPr>
          <p:cNvPr id="67" name="図 66" descr="アイコン&#10;&#10;自動的に生成された説明">
            <a:extLst>
              <a:ext uri="{FF2B5EF4-FFF2-40B4-BE49-F238E27FC236}">
                <a16:creationId xmlns:a16="http://schemas.microsoft.com/office/drawing/2014/main" id="{E0B61A44-05B0-9349-8F79-64D83ACFFD2E}"/>
              </a:ext>
            </a:extLst>
          </p:cNvPr>
          <p:cNvPicPr>
            <a:picLocks noChangeAspect="1"/>
          </p:cNvPicPr>
          <p:nvPr/>
        </p:nvPicPr>
        <p:blipFill>
          <a:blip r:embed="rId2">
            <a:lum bright="70000" contrast="-70000"/>
          </a:blip>
          <a:stretch>
            <a:fillRect/>
          </a:stretch>
        </p:blipFill>
        <p:spPr>
          <a:xfrm>
            <a:off x="561182" y="2977955"/>
            <a:ext cx="611529" cy="917294"/>
          </a:xfrm>
          <a:prstGeom prst="rect">
            <a:avLst/>
          </a:prstGeom>
        </p:spPr>
      </p:pic>
      <p:pic>
        <p:nvPicPr>
          <p:cNvPr id="68" name="図 67" descr="アイコン&#10;&#10;自動的に生成された説明">
            <a:extLst>
              <a:ext uri="{FF2B5EF4-FFF2-40B4-BE49-F238E27FC236}">
                <a16:creationId xmlns:a16="http://schemas.microsoft.com/office/drawing/2014/main" id="{2F92D16C-0B47-074D-BA65-E06B12155381}"/>
              </a:ext>
            </a:extLst>
          </p:cNvPr>
          <p:cNvPicPr>
            <a:picLocks noChangeAspect="1"/>
          </p:cNvPicPr>
          <p:nvPr/>
        </p:nvPicPr>
        <p:blipFill>
          <a:blip r:embed="rId2">
            <a:lum bright="70000" contrast="-70000"/>
          </a:blip>
          <a:stretch>
            <a:fillRect/>
          </a:stretch>
        </p:blipFill>
        <p:spPr>
          <a:xfrm>
            <a:off x="1175460" y="2999251"/>
            <a:ext cx="611529" cy="917294"/>
          </a:xfrm>
          <a:prstGeom prst="rect">
            <a:avLst/>
          </a:prstGeom>
        </p:spPr>
      </p:pic>
      <p:pic>
        <p:nvPicPr>
          <p:cNvPr id="69" name="図 68" descr="アイコン&#10;&#10;自動的に生成された説明">
            <a:extLst>
              <a:ext uri="{FF2B5EF4-FFF2-40B4-BE49-F238E27FC236}">
                <a16:creationId xmlns:a16="http://schemas.microsoft.com/office/drawing/2014/main" id="{3ECC1362-4CB3-9848-A452-E359167C8493}"/>
              </a:ext>
            </a:extLst>
          </p:cNvPr>
          <p:cNvPicPr>
            <a:picLocks noChangeAspect="1"/>
          </p:cNvPicPr>
          <p:nvPr/>
        </p:nvPicPr>
        <p:blipFill>
          <a:blip r:embed="rId2">
            <a:lum bright="70000" contrast="-70000"/>
          </a:blip>
          <a:stretch>
            <a:fillRect/>
          </a:stretch>
        </p:blipFill>
        <p:spPr>
          <a:xfrm>
            <a:off x="1783846" y="2988603"/>
            <a:ext cx="611529" cy="917294"/>
          </a:xfrm>
          <a:prstGeom prst="rect">
            <a:avLst/>
          </a:prstGeom>
        </p:spPr>
      </p:pic>
      <p:pic>
        <p:nvPicPr>
          <p:cNvPr id="70" name="図 69" descr="アイコン&#10;&#10;自動的に生成された説明">
            <a:extLst>
              <a:ext uri="{FF2B5EF4-FFF2-40B4-BE49-F238E27FC236}">
                <a16:creationId xmlns:a16="http://schemas.microsoft.com/office/drawing/2014/main" id="{8116BCD7-4D3F-BA43-B115-B267E44FEC73}"/>
              </a:ext>
            </a:extLst>
          </p:cNvPr>
          <p:cNvPicPr>
            <a:picLocks noChangeAspect="1"/>
          </p:cNvPicPr>
          <p:nvPr/>
        </p:nvPicPr>
        <p:blipFill>
          <a:blip r:embed="rId2">
            <a:lum bright="70000" contrast="-70000"/>
          </a:blip>
          <a:stretch>
            <a:fillRect/>
          </a:stretch>
        </p:blipFill>
        <p:spPr>
          <a:xfrm>
            <a:off x="2382918" y="2999251"/>
            <a:ext cx="611529" cy="917294"/>
          </a:xfrm>
          <a:prstGeom prst="rect">
            <a:avLst/>
          </a:prstGeom>
        </p:spPr>
      </p:pic>
      <p:pic>
        <p:nvPicPr>
          <p:cNvPr id="71" name="図 70" descr="アイコン&#10;&#10;自動的に生成された説明">
            <a:extLst>
              <a:ext uri="{FF2B5EF4-FFF2-40B4-BE49-F238E27FC236}">
                <a16:creationId xmlns:a16="http://schemas.microsoft.com/office/drawing/2014/main" id="{3627547B-C76D-F14D-8197-2E6EEAADB063}"/>
              </a:ext>
            </a:extLst>
          </p:cNvPr>
          <p:cNvPicPr>
            <a:picLocks noChangeAspect="1"/>
          </p:cNvPicPr>
          <p:nvPr/>
        </p:nvPicPr>
        <p:blipFill>
          <a:blip r:embed="rId2">
            <a:lum bright="70000" contrast="-70000"/>
          </a:blip>
          <a:stretch>
            <a:fillRect/>
          </a:stretch>
        </p:blipFill>
        <p:spPr>
          <a:xfrm>
            <a:off x="3601321" y="3014755"/>
            <a:ext cx="611529" cy="917294"/>
          </a:xfrm>
          <a:prstGeom prst="rect">
            <a:avLst/>
          </a:prstGeom>
        </p:spPr>
      </p:pic>
      <p:pic>
        <p:nvPicPr>
          <p:cNvPr id="72" name="図 71" descr="アイコン&#10;&#10;自動的に生成された説明">
            <a:extLst>
              <a:ext uri="{FF2B5EF4-FFF2-40B4-BE49-F238E27FC236}">
                <a16:creationId xmlns:a16="http://schemas.microsoft.com/office/drawing/2014/main" id="{0EEAD2A4-38BB-9047-B6DA-872655B450A3}"/>
              </a:ext>
            </a:extLst>
          </p:cNvPr>
          <p:cNvPicPr>
            <a:picLocks noChangeAspect="1"/>
          </p:cNvPicPr>
          <p:nvPr/>
        </p:nvPicPr>
        <p:blipFill>
          <a:blip r:embed="rId2">
            <a:lum bright="70000" contrast="-70000"/>
          </a:blip>
          <a:stretch>
            <a:fillRect/>
          </a:stretch>
        </p:blipFill>
        <p:spPr>
          <a:xfrm>
            <a:off x="5420882" y="2997052"/>
            <a:ext cx="611529" cy="917294"/>
          </a:xfrm>
          <a:prstGeom prst="rect">
            <a:avLst/>
          </a:prstGeom>
        </p:spPr>
      </p:pic>
      <p:pic>
        <p:nvPicPr>
          <p:cNvPr id="73" name="図 72" descr="アイコン&#10;&#10;自動的に生成された説明">
            <a:extLst>
              <a:ext uri="{FF2B5EF4-FFF2-40B4-BE49-F238E27FC236}">
                <a16:creationId xmlns:a16="http://schemas.microsoft.com/office/drawing/2014/main" id="{6A938A2B-46BF-6641-86DC-2DE772B480A5}"/>
              </a:ext>
            </a:extLst>
          </p:cNvPr>
          <p:cNvPicPr>
            <a:picLocks noChangeAspect="1"/>
          </p:cNvPicPr>
          <p:nvPr/>
        </p:nvPicPr>
        <p:blipFill>
          <a:blip r:embed="rId2">
            <a:lum bright="70000" contrast="-70000"/>
          </a:blip>
          <a:stretch>
            <a:fillRect/>
          </a:stretch>
        </p:blipFill>
        <p:spPr>
          <a:xfrm>
            <a:off x="6035160" y="3018348"/>
            <a:ext cx="611529" cy="917294"/>
          </a:xfrm>
          <a:prstGeom prst="rect">
            <a:avLst/>
          </a:prstGeom>
        </p:spPr>
      </p:pic>
      <p:pic>
        <p:nvPicPr>
          <p:cNvPr id="74" name="図 73" descr="アイコン&#10;&#10;自動的に生成された説明">
            <a:extLst>
              <a:ext uri="{FF2B5EF4-FFF2-40B4-BE49-F238E27FC236}">
                <a16:creationId xmlns:a16="http://schemas.microsoft.com/office/drawing/2014/main" id="{1286648A-D4A0-3C40-B4E3-47D6C716E742}"/>
              </a:ext>
            </a:extLst>
          </p:cNvPr>
          <p:cNvPicPr>
            <a:picLocks noChangeAspect="1"/>
          </p:cNvPicPr>
          <p:nvPr/>
        </p:nvPicPr>
        <p:blipFill>
          <a:blip r:embed="rId2">
            <a:lum bright="70000" contrast="-70000"/>
          </a:blip>
          <a:stretch>
            <a:fillRect/>
          </a:stretch>
        </p:blipFill>
        <p:spPr>
          <a:xfrm>
            <a:off x="6643546" y="3007700"/>
            <a:ext cx="611529" cy="917294"/>
          </a:xfrm>
          <a:prstGeom prst="rect">
            <a:avLst/>
          </a:prstGeom>
        </p:spPr>
      </p:pic>
      <p:pic>
        <p:nvPicPr>
          <p:cNvPr id="75" name="図 74" descr="アイコン&#10;&#10;自動的に生成された説明">
            <a:extLst>
              <a:ext uri="{FF2B5EF4-FFF2-40B4-BE49-F238E27FC236}">
                <a16:creationId xmlns:a16="http://schemas.microsoft.com/office/drawing/2014/main" id="{F6756FCD-8CCC-CF44-913F-71AAC4C52AEF}"/>
              </a:ext>
            </a:extLst>
          </p:cNvPr>
          <p:cNvPicPr>
            <a:picLocks noChangeAspect="1"/>
          </p:cNvPicPr>
          <p:nvPr/>
        </p:nvPicPr>
        <p:blipFill>
          <a:blip r:embed="rId2">
            <a:lum bright="70000" contrast="-70000"/>
          </a:blip>
          <a:stretch>
            <a:fillRect/>
          </a:stretch>
        </p:blipFill>
        <p:spPr>
          <a:xfrm>
            <a:off x="7242618" y="3018348"/>
            <a:ext cx="611529" cy="917294"/>
          </a:xfrm>
          <a:prstGeom prst="rect">
            <a:avLst/>
          </a:prstGeom>
        </p:spPr>
      </p:pic>
      <p:pic>
        <p:nvPicPr>
          <p:cNvPr id="76" name="図 75" descr="アイコン&#10;&#10;自動的に生成された説明">
            <a:extLst>
              <a:ext uri="{FF2B5EF4-FFF2-40B4-BE49-F238E27FC236}">
                <a16:creationId xmlns:a16="http://schemas.microsoft.com/office/drawing/2014/main" id="{8887E863-E6FF-2046-92A8-2992627F88AD}"/>
              </a:ext>
            </a:extLst>
          </p:cNvPr>
          <p:cNvPicPr>
            <a:picLocks noChangeAspect="1"/>
          </p:cNvPicPr>
          <p:nvPr/>
        </p:nvPicPr>
        <p:blipFill>
          <a:blip r:embed="rId2">
            <a:lum bright="70000" contrast="-70000"/>
          </a:blip>
          <a:stretch>
            <a:fillRect/>
          </a:stretch>
        </p:blipFill>
        <p:spPr>
          <a:xfrm>
            <a:off x="7856900" y="3018348"/>
            <a:ext cx="611529" cy="917294"/>
          </a:xfrm>
          <a:prstGeom prst="rect">
            <a:avLst/>
          </a:prstGeom>
        </p:spPr>
      </p:pic>
      <p:pic>
        <p:nvPicPr>
          <p:cNvPr id="77" name="図 76" descr="アイコン&#10;&#10;自動的に生成された説明">
            <a:extLst>
              <a:ext uri="{FF2B5EF4-FFF2-40B4-BE49-F238E27FC236}">
                <a16:creationId xmlns:a16="http://schemas.microsoft.com/office/drawing/2014/main" id="{714FBA52-C7E8-3C4D-820F-5EB1641250E6}"/>
              </a:ext>
            </a:extLst>
          </p:cNvPr>
          <p:cNvPicPr>
            <a:picLocks noChangeAspect="1"/>
          </p:cNvPicPr>
          <p:nvPr/>
        </p:nvPicPr>
        <p:blipFill>
          <a:blip r:embed="rId2">
            <a:lum bright="70000" contrast="-70000"/>
          </a:blip>
          <a:stretch>
            <a:fillRect/>
          </a:stretch>
        </p:blipFill>
        <p:spPr>
          <a:xfrm>
            <a:off x="8465286" y="3007700"/>
            <a:ext cx="611529" cy="917294"/>
          </a:xfrm>
          <a:prstGeom prst="rect">
            <a:avLst/>
          </a:prstGeom>
        </p:spPr>
      </p:pic>
      <p:pic>
        <p:nvPicPr>
          <p:cNvPr id="78" name="図 77" descr="アイコン&#10;&#10;自動的に生成された説明">
            <a:extLst>
              <a:ext uri="{FF2B5EF4-FFF2-40B4-BE49-F238E27FC236}">
                <a16:creationId xmlns:a16="http://schemas.microsoft.com/office/drawing/2014/main" id="{9E041BB5-4826-F846-9B1A-A2B820A16076}"/>
              </a:ext>
            </a:extLst>
          </p:cNvPr>
          <p:cNvPicPr>
            <a:picLocks noChangeAspect="1"/>
          </p:cNvPicPr>
          <p:nvPr/>
        </p:nvPicPr>
        <p:blipFill>
          <a:blip r:embed="rId2">
            <a:lum bright="70000" contrast="-70000"/>
          </a:blip>
          <a:stretch>
            <a:fillRect/>
          </a:stretch>
        </p:blipFill>
        <p:spPr>
          <a:xfrm>
            <a:off x="9064358" y="3018348"/>
            <a:ext cx="611529" cy="917294"/>
          </a:xfrm>
          <a:prstGeom prst="rect">
            <a:avLst/>
          </a:prstGeom>
        </p:spPr>
      </p:pic>
      <p:pic>
        <p:nvPicPr>
          <p:cNvPr id="79" name="図 78" descr="アイコン&#10;&#10;自動的に生成された説明">
            <a:extLst>
              <a:ext uri="{FF2B5EF4-FFF2-40B4-BE49-F238E27FC236}">
                <a16:creationId xmlns:a16="http://schemas.microsoft.com/office/drawing/2014/main" id="{FD300461-8FBC-5141-AD5E-11449B9D3690}"/>
              </a:ext>
            </a:extLst>
          </p:cNvPr>
          <p:cNvPicPr>
            <a:picLocks noChangeAspect="1"/>
          </p:cNvPicPr>
          <p:nvPr/>
        </p:nvPicPr>
        <p:blipFill>
          <a:blip r:embed="rId2">
            <a:lum bright="70000" contrast="-70000"/>
          </a:blip>
          <a:stretch>
            <a:fillRect/>
          </a:stretch>
        </p:blipFill>
        <p:spPr>
          <a:xfrm>
            <a:off x="4246466" y="2999251"/>
            <a:ext cx="611529" cy="917294"/>
          </a:xfrm>
          <a:prstGeom prst="rect">
            <a:avLst/>
          </a:prstGeom>
        </p:spPr>
      </p:pic>
      <p:pic>
        <p:nvPicPr>
          <p:cNvPr id="80" name="図 79" descr="アイコン&#10;&#10;自動的に生成された説明">
            <a:extLst>
              <a:ext uri="{FF2B5EF4-FFF2-40B4-BE49-F238E27FC236}">
                <a16:creationId xmlns:a16="http://schemas.microsoft.com/office/drawing/2014/main" id="{DE5AD490-60DC-5648-B4C4-5B269F10BBC9}"/>
              </a:ext>
            </a:extLst>
          </p:cNvPr>
          <p:cNvPicPr>
            <a:picLocks noChangeAspect="1"/>
          </p:cNvPicPr>
          <p:nvPr/>
        </p:nvPicPr>
        <p:blipFill>
          <a:blip r:embed="rId2">
            <a:lum bright="70000" contrast="-70000"/>
          </a:blip>
          <a:stretch>
            <a:fillRect/>
          </a:stretch>
        </p:blipFill>
        <p:spPr>
          <a:xfrm>
            <a:off x="4845538" y="3009899"/>
            <a:ext cx="611529" cy="917294"/>
          </a:xfrm>
          <a:prstGeom prst="rect">
            <a:avLst/>
          </a:prstGeom>
        </p:spPr>
      </p:pic>
      <p:pic>
        <p:nvPicPr>
          <p:cNvPr id="81" name="図 80" descr="アイコン&#10;&#10;自動的に生成された説明">
            <a:extLst>
              <a:ext uri="{FF2B5EF4-FFF2-40B4-BE49-F238E27FC236}">
                <a16:creationId xmlns:a16="http://schemas.microsoft.com/office/drawing/2014/main" id="{CA0C3084-BCD7-E249-89E7-C0F0438AF478}"/>
              </a:ext>
            </a:extLst>
          </p:cNvPr>
          <p:cNvPicPr>
            <a:picLocks noChangeAspect="1"/>
          </p:cNvPicPr>
          <p:nvPr/>
        </p:nvPicPr>
        <p:blipFill>
          <a:blip r:embed="rId2">
            <a:lum bright="70000" contrast="-70000"/>
          </a:blip>
          <a:stretch>
            <a:fillRect/>
          </a:stretch>
        </p:blipFill>
        <p:spPr>
          <a:xfrm>
            <a:off x="7847350" y="263769"/>
            <a:ext cx="611529" cy="917294"/>
          </a:xfrm>
          <a:prstGeom prst="rect">
            <a:avLst/>
          </a:prstGeom>
        </p:spPr>
      </p:pic>
      <p:pic>
        <p:nvPicPr>
          <p:cNvPr id="82" name="図 81" descr="アイコン&#10;&#10;自動的に生成された説明">
            <a:extLst>
              <a:ext uri="{FF2B5EF4-FFF2-40B4-BE49-F238E27FC236}">
                <a16:creationId xmlns:a16="http://schemas.microsoft.com/office/drawing/2014/main" id="{00DCC2FA-67DE-CE46-80AC-44991CF5A19B}"/>
              </a:ext>
            </a:extLst>
          </p:cNvPr>
          <p:cNvPicPr>
            <a:picLocks noChangeAspect="1"/>
          </p:cNvPicPr>
          <p:nvPr/>
        </p:nvPicPr>
        <p:blipFill>
          <a:blip r:embed="rId2">
            <a:lum bright="70000" contrast="-70000"/>
          </a:blip>
          <a:stretch>
            <a:fillRect/>
          </a:stretch>
        </p:blipFill>
        <p:spPr>
          <a:xfrm>
            <a:off x="8455736" y="253121"/>
            <a:ext cx="611529" cy="917294"/>
          </a:xfrm>
          <a:prstGeom prst="rect">
            <a:avLst/>
          </a:prstGeom>
        </p:spPr>
      </p:pic>
      <p:pic>
        <p:nvPicPr>
          <p:cNvPr id="83" name="図 82" descr="アイコン&#10;&#10;自動的に生成された説明">
            <a:extLst>
              <a:ext uri="{FF2B5EF4-FFF2-40B4-BE49-F238E27FC236}">
                <a16:creationId xmlns:a16="http://schemas.microsoft.com/office/drawing/2014/main" id="{B1786889-42B7-B74C-8C54-94926C3E04A0}"/>
              </a:ext>
            </a:extLst>
          </p:cNvPr>
          <p:cNvPicPr>
            <a:picLocks noChangeAspect="1"/>
          </p:cNvPicPr>
          <p:nvPr/>
        </p:nvPicPr>
        <p:blipFill>
          <a:blip r:embed="rId2">
            <a:lum bright="70000" contrast="-70000"/>
          </a:blip>
          <a:stretch>
            <a:fillRect/>
          </a:stretch>
        </p:blipFill>
        <p:spPr>
          <a:xfrm>
            <a:off x="9054808" y="263769"/>
            <a:ext cx="611529" cy="917294"/>
          </a:xfrm>
          <a:prstGeom prst="rect">
            <a:avLst/>
          </a:prstGeom>
        </p:spPr>
      </p:pic>
      <p:pic>
        <p:nvPicPr>
          <p:cNvPr id="84" name="図 83" descr="アイコン&#10;&#10;自動的に生成された説明">
            <a:extLst>
              <a:ext uri="{FF2B5EF4-FFF2-40B4-BE49-F238E27FC236}">
                <a16:creationId xmlns:a16="http://schemas.microsoft.com/office/drawing/2014/main" id="{62A702A7-F50E-8A49-9251-5D908C245DBA}"/>
              </a:ext>
            </a:extLst>
          </p:cNvPr>
          <p:cNvPicPr>
            <a:picLocks noChangeAspect="1"/>
          </p:cNvPicPr>
          <p:nvPr/>
        </p:nvPicPr>
        <p:blipFill>
          <a:blip r:embed="rId2">
            <a:lum bright="70000" contrast="-70000"/>
          </a:blip>
          <a:stretch>
            <a:fillRect/>
          </a:stretch>
        </p:blipFill>
        <p:spPr>
          <a:xfrm>
            <a:off x="9669090" y="263769"/>
            <a:ext cx="611529" cy="917294"/>
          </a:xfrm>
          <a:prstGeom prst="rect">
            <a:avLst/>
          </a:prstGeom>
        </p:spPr>
      </p:pic>
      <p:pic>
        <p:nvPicPr>
          <p:cNvPr id="85" name="図 84" descr="アイコン&#10;&#10;自動的に生成された説明">
            <a:extLst>
              <a:ext uri="{FF2B5EF4-FFF2-40B4-BE49-F238E27FC236}">
                <a16:creationId xmlns:a16="http://schemas.microsoft.com/office/drawing/2014/main" id="{D71D58A8-636F-4142-80FF-5A48B73A5ECA}"/>
              </a:ext>
            </a:extLst>
          </p:cNvPr>
          <p:cNvPicPr>
            <a:picLocks noChangeAspect="1"/>
          </p:cNvPicPr>
          <p:nvPr/>
        </p:nvPicPr>
        <p:blipFill>
          <a:blip r:embed="rId2">
            <a:lum bright="70000" contrast="-70000"/>
          </a:blip>
          <a:stretch>
            <a:fillRect/>
          </a:stretch>
        </p:blipFill>
        <p:spPr>
          <a:xfrm>
            <a:off x="10277476" y="253121"/>
            <a:ext cx="611529" cy="917294"/>
          </a:xfrm>
          <a:prstGeom prst="rect">
            <a:avLst/>
          </a:prstGeom>
        </p:spPr>
      </p:pic>
      <p:pic>
        <p:nvPicPr>
          <p:cNvPr id="86" name="図 85" descr="アイコン&#10;&#10;自動的に生成された説明">
            <a:extLst>
              <a:ext uri="{FF2B5EF4-FFF2-40B4-BE49-F238E27FC236}">
                <a16:creationId xmlns:a16="http://schemas.microsoft.com/office/drawing/2014/main" id="{79F583F5-5475-CC4C-899E-6D48EE80A87C}"/>
              </a:ext>
            </a:extLst>
          </p:cNvPr>
          <p:cNvPicPr>
            <a:picLocks noChangeAspect="1"/>
          </p:cNvPicPr>
          <p:nvPr/>
        </p:nvPicPr>
        <p:blipFill>
          <a:blip r:embed="rId2">
            <a:lum bright="70000" contrast="-70000"/>
          </a:blip>
          <a:stretch>
            <a:fillRect/>
          </a:stretch>
        </p:blipFill>
        <p:spPr>
          <a:xfrm>
            <a:off x="10876548" y="263769"/>
            <a:ext cx="611529" cy="917294"/>
          </a:xfrm>
          <a:prstGeom prst="rect">
            <a:avLst/>
          </a:prstGeom>
        </p:spPr>
      </p:pic>
      <p:pic>
        <p:nvPicPr>
          <p:cNvPr id="87" name="図 86" descr="アイコン&#10;&#10;自動的に生成された説明">
            <a:extLst>
              <a:ext uri="{FF2B5EF4-FFF2-40B4-BE49-F238E27FC236}">
                <a16:creationId xmlns:a16="http://schemas.microsoft.com/office/drawing/2014/main" id="{018CC4D1-E968-4349-A2C1-231503D9D946}"/>
              </a:ext>
            </a:extLst>
          </p:cNvPr>
          <p:cNvPicPr>
            <a:picLocks noChangeAspect="1"/>
          </p:cNvPicPr>
          <p:nvPr/>
        </p:nvPicPr>
        <p:blipFill>
          <a:blip r:embed="rId2">
            <a:lum bright="70000" contrast="-70000"/>
          </a:blip>
          <a:stretch>
            <a:fillRect/>
          </a:stretch>
        </p:blipFill>
        <p:spPr>
          <a:xfrm>
            <a:off x="9665947" y="1165762"/>
            <a:ext cx="611529" cy="917294"/>
          </a:xfrm>
          <a:prstGeom prst="rect">
            <a:avLst/>
          </a:prstGeom>
        </p:spPr>
      </p:pic>
      <p:pic>
        <p:nvPicPr>
          <p:cNvPr id="88" name="図 87" descr="アイコン&#10;&#10;自動的に生成された説明">
            <a:extLst>
              <a:ext uri="{FF2B5EF4-FFF2-40B4-BE49-F238E27FC236}">
                <a16:creationId xmlns:a16="http://schemas.microsoft.com/office/drawing/2014/main" id="{F779846D-723D-8148-9766-B441E5C640B8}"/>
              </a:ext>
            </a:extLst>
          </p:cNvPr>
          <p:cNvPicPr>
            <a:picLocks noChangeAspect="1"/>
          </p:cNvPicPr>
          <p:nvPr/>
        </p:nvPicPr>
        <p:blipFill>
          <a:blip r:embed="rId2">
            <a:lum bright="70000" contrast="-70000"/>
          </a:blip>
          <a:stretch>
            <a:fillRect/>
          </a:stretch>
        </p:blipFill>
        <p:spPr>
          <a:xfrm>
            <a:off x="10274333" y="1155114"/>
            <a:ext cx="611529" cy="917294"/>
          </a:xfrm>
          <a:prstGeom prst="rect">
            <a:avLst/>
          </a:prstGeom>
        </p:spPr>
      </p:pic>
      <p:pic>
        <p:nvPicPr>
          <p:cNvPr id="89" name="図 88" descr="アイコン&#10;&#10;自動的に生成された説明">
            <a:extLst>
              <a:ext uri="{FF2B5EF4-FFF2-40B4-BE49-F238E27FC236}">
                <a16:creationId xmlns:a16="http://schemas.microsoft.com/office/drawing/2014/main" id="{F07F955E-C424-6748-9B46-5CC0883A0B7A}"/>
              </a:ext>
            </a:extLst>
          </p:cNvPr>
          <p:cNvPicPr>
            <a:picLocks noChangeAspect="1"/>
          </p:cNvPicPr>
          <p:nvPr/>
        </p:nvPicPr>
        <p:blipFill>
          <a:blip r:embed="rId2">
            <a:lum bright="70000" contrast="-70000"/>
          </a:blip>
          <a:stretch>
            <a:fillRect/>
          </a:stretch>
        </p:blipFill>
        <p:spPr>
          <a:xfrm>
            <a:off x="10873405" y="1165762"/>
            <a:ext cx="611529" cy="917294"/>
          </a:xfrm>
          <a:prstGeom prst="rect">
            <a:avLst/>
          </a:prstGeom>
        </p:spPr>
      </p:pic>
      <p:pic>
        <p:nvPicPr>
          <p:cNvPr id="90" name="図 89" descr="アイコン&#10;&#10;自動的に生成された説明">
            <a:extLst>
              <a:ext uri="{FF2B5EF4-FFF2-40B4-BE49-F238E27FC236}">
                <a16:creationId xmlns:a16="http://schemas.microsoft.com/office/drawing/2014/main" id="{59ADCE64-4C4A-544F-85DA-DE8B19F2A3BB}"/>
              </a:ext>
            </a:extLst>
          </p:cNvPr>
          <p:cNvPicPr>
            <a:picLocks noChangeAspect="1"/>
          </p:cNvPicPr>
          <p:nvPr/>
        </p:nvPicPr>
        <p:blipFill>
          <a:blip r:embed="rId2">
            <a:lum bright="70000" contrast="-70000"/>
          </a:blip>
          <a:stretch>
            <a:fillRect/>
          </a:stretch>
        </p:blipFill>
        <p:spPr>
          <a:xfrm>
            <a:off x="9680231" y="2067755"/>
            <a:ext cx="611529" cy="917294"/>
          </a:xfrm>
          <a:prstGeom prst="rect">
            <a:avLst/>
          </a:prstGeom>
        </p:spPr>
      </p:pic>
      <p:pic>
        <p:nvPicPr>
          <p:cNvPr id="91" name="図 90" descr="アイコン&#10;&#10;自動的に生成された説明">
            <a:extLst>
              <a:ext uri="{FF2B5EF4-FFF2-40B4-BE49-F238E27FC236}">
                <a16:creationId xmlns:a16="http://schemas.microsoft.com/office/drawing/2014/main" id="{7965421C-CA87-C64C-9947-3962AC7EAA7C}"/>
              </a:ext>
            </a:extLst>
          </p:cNvPr>
          <p:cNvPicPr>
            <a:picLocks noChangeAspect="1"/>
          </p:cNvPicPr>
          <p:nvPr/>
        </p:nvPicPr>
        <p:blipFill>
          <a:blip r:embed="rId2">
            <a:lum bright="70000" contrast="-70000"/>
          </a:blip>
          <a:stretch>
            <a:fillRect/>
          </a:stretch>
        </p:blipFill>
        <p:spPr>
          <a:xfrm>
            <a:off x="10288617" y="2057107"/>
            <a:ext cx="611529" cy="917294"/>
          </a:xfrm>
          <a:prstGeom prst="rect">
            <a:avLst/>
          </a:prstGeom>
        </p:spPr>
      </p:pic>
      <p:pic>
        <p:nvPicPr>
          <p:cNvPr id="92" name="図 91" descr="アイコン&#10;&#10;自動的に生成された説明">
            <a:extLst>
              <a:ext uri="{FF2B5EF4-FFF2-40B4-BE49-F238E27FC236}">
                <a16:creationId xmlns:a16="http://schemas.microsoft.com/office/drawing/2014/main" id="{157B8169-6265-6543-A7A5-6AF8B0C8163C}"/>
              </a:ext>
            </a:extLst>
          </p:cNvPr>
          <p:cNvPicPr>
            <a:picLocks noChangeAspect="1"/>
          </p:cNvPicPr>
          <p:nvPr/>
        </p:nvPicPr>
        <p:blipFill>
          <a:blip r:embed="rId2">
            <a:lum bright="70000" contrast="-70000"/>
          </a:blip>
          <a:stretch>
            <a:fillRect/>
          </a:stretch>
        </p:blipFill>
        <p:spPr>
          <a:xfrm>
            <a:off x="10887689" y="2067755"/>
            <a:ext cx="611529" cy="917294"/>
          </a:xfrm>
          <a:prstGeom prst="rect">
            <a:avLst/>
          </a:prstGeom>
        </p:spPr>
      </p:pic>
      <p:pic>
        <p:nvPicPr>
          <p:cNvPr id="93" name="図 92" descr="アイコン&#10;&#10;自動的に生成された説明">
            <a:extLst>
              <a:ext uri="{FF2B5EF4-FFF2-40B4-BE49-F238E27FC236}">
                <a16:creationId xmlns:a16="http://schemas.microsoft.com/office/drawing/2014/main" id="{DC9863D2-7425-284F-B8BC-CB9DE2F728A5}"/>
              </a:ext>
            </a:extLst>
          </p:cNvPr>
          <p:cNvPicPr>
            <a:picLocks noChangeAspect="1"/>
          </p:cNvPicPr>
          <p:nvPr/>
        </p:nvPicPr>
        <p:blipFill>
          <a:blip r:embed="rId2">
            <a:lum bright="70000" contrast="-70000"/>
          </a:blip>
          <a:stretch>
            <a:fillRect/>
          </a:stretch>
        </p:blipFill>
        <p:spPr>
          <a:xfrm>
            <a:off x="9660287" y="3017633"/>
            <a:ext cx="611529" cy="917294"/>
          </a:xfrm>
          <a:prstGeom prst="rect">
            <a:avLst/>
          </a:prstGeom>
        </p:spPr>
      </p:pic>
      <p:pic>
        <p:nvPicPr>
          <p:cNvPr id="94" name="図 93" descr="アイコン&#10;&#10;自動的に生成された説明">
            <a:extLst>
              <a:ext uri="{FF2B5EF4-FFF2-40B4-BE49-F238E27FC236}">
                <a16:creationId xmlns:a16="http://schemas.microsoft.com/office/drawing/2014/main" id="{894972B6-6386-7242-B59A-4A4147B1B42D}"/>
              </a:ext>
            </a:extLst>
          </p:cNvPr>
          <p:cNvPicPr>
            <a:picLocks noChangeAspect="1"/>
          </p:cNvPicPr>
          <p:nvPr/>
        </p:nvPicPr>
        <p:blipFill>
          <a:blip r:embed="rId2">
            <a:lum bright="70000" contrast="-70000"/>
          </a:blip>
          <a:stretch>
            <a:fillRect/>
          </a:stretch>
        </p:blipFill>
        <p:spPr>
          <a:xfrm>
            <a:off x="10268673" y="3006985"/>
            <a:ext cx="611529" cy="917294"/>
          </a:xfrm>
          <a:prstGeom prst="rect">
            <a:avLst/>
          </a:prstGeom>
        </p:spPr>
      </p:pic>
      <p:pic>
        <p:nvPicPr>
          <p:cNvPr id="95" name="図 94" descr="アイコン&#10;&#10;自動的に生成された説明">
            <a:extLst>
              <a:ext uri="{FF2B5EF4-FFF2-40B4-BE49-F238E27FC236}">
                <a16:creationId xmlns:a16="http://schemas.microsoft.com/office/drawing/2014/main" id="{53B97F0D-BF48-3442-A34E-FA84023F5546}"/>
              </a:ext>
            </a:extLst>
          </p:cNvPr>
          <p:cNvPicPr>
            <a:picLocks noChangeAspect="1"/>
          </p:cNvPicPr>
          <p:nvPr/>
        </p:nvPicPr>
        <p:blipFill>
          <a:blip r:embed="rId2">
            <a:lum bright="70000" contrast="-70000"/>
          </a:blip>
          <a:stretch>
            <a:fillRect/>
          </a:stretch>
        </p:blipFill>
        <p:spPr>
          <a:xfrm>
            <a:off x="10867745" y="3017633"/>
            <a:ext cx="611529" cy="917294"/>
          </a:xfrm>
          <a:prstGeom prst="rect">
            <a:avLst/>
          </a:prstGeom>
        </p:spPr>
      </p:pic>
      <p:pic>
        <p:nvPicPr>
          <p:cNvPr id="96" name="図 95" descr="アイコン&#10;&#10;自動的に生成された説明">
            <a:extLst>
              <a:ext uri="{FF2B5EF4-FFF2-40B4-BE49-F238E27FC236}">
                <a16:creationId xmlns:a16="http://schemas.microsoft.com/office/drawing/2014/main" id="{F84615BE-49A7-1E4E-82F8-10F418DF01D0}"/>
              </a:ext>
            </a:extLst>
          </p:cNvPr>
          <p:cNvPicPr>
            <a:picLocks noChangeAspect="1"/>
          </p:cNvPicPr>
          <p:nvPr/>
        </p:nvPicPr>
        <p:blipFill>
          <a:blip r:embed="rId2">
            <a:lum bright="70000" contrast="-70000"/>
          </a:blip>
          <a:stretch>
            <a:fillRect/>
          </a:stretch>
        </p:blipFill>
        <p:spPr>
          <a:xfrm>
            <a:off x="7250687" y="3894481"/>
            <a:ext cx="611529" cy="917294"/>
          </a:xfrm>
          <a:prstGeom prst="rect">
            <a:avLst/>
          </a:prstGeom>
        </p:spPr>
      </p:pic>
      <p:pic>
        <p:nvPicPr>
          <p:cNvPr id="97" name="図 96" descr="アイコン&#10;&#10;自動的に生成された説明">
            <a:extLst>
              <a:ext uri="{FF2B5EF4-FFF2-40B4-BE49-F238E27FC236}">
                <a16:creationId xmlns:a16="http://schemas.microsoft.com/office/drawing/2014/main" id="{22FC7D0D-7899-344A-9AF3-5C3CFD5F060D}"/>
              </a:ext>
            </a:extLst>
          </p:cNvPr>
          <p:cNvPicPr>
            <a:picLocks noChangeAspect="1"/>
          </p:cNvPicPr>
          <p:nvPr/>
        </p:nvPicPr>
        <p:blipFill>
          <a:blip r:embed="rId2">
            <a:lum bright="70000" contrast="-70000"/>
          </a:blip>
          <a:stretch>
            <a:fillRect/>
          </a:stretch>
        </p:blipFill>
        <p:spPr>
          <a:xfrm>
            <a:off x="7864969" y="3894481"/>
            <a:ext cx="611529" cy="917294"/>
          </a:xfrm>
          <a:prstGeom prst="rect">
            <a:avLst/>
          </a:prstGeom>
        </p:spPr>
      </p:pic>
      <p:pic>
        <p:nvPicPr>
          <p:cNvPr id="98" name="図 97" descr="アイコン&#10;&#10;自動的に生成された説明">
            <a:extLst>
              <a:ext uri="{FF2B5EF4-FFF2-40B4-BE49-F238E27FC236}">
                <a16:creationId xmlns:a16="http://schemas.microsoft.com/office/drawing/2014/main" id="{0020684A-0A92-664B-B923-D5F4C208DA08}"/>
              </a:ext>
            </a:extLst>
          </p:cNvPr>
          <p:cNvPicPr>
            <a:picLocks noChangeAspect="1"/>
          </p:cNvPicPr>
          <p:nvPr/>
        </p:nvPicPr>
        <p:blipFill>
          <a:blip r:embed="rId2">
            <a:lum bright="70000" contrast="-70000"/>
          </a:blip>
          <a:stretch>
            <a:fillRect/>
          </a:stretch>
        </p:blipFill>
        <p:spPr>
          <a:xfrm>
            <a:off x="8473355" y="3883833"/>
            <a:ext cx="611529" cy="917294"/>
          </a:xfrm>
          <a:prstGeom prst="rect">
            <a:avLst/>
          </a:prstGeom>
        </p:spPr>
      </p:pic>
      <p:pic>
        <p:nvPicPr>
          <p:cNvPr id="99" name="図 98" descr="アイコン&#10;&#10;自動的に生成された説明">
            <a:extLst>
              <a:ext uri="{FF2B5EF4-FFF2-40B4-BE49-F238E27FC236}">
                <a16:creationId xmlns:a16="http://schemas.microsoft.com/office/drawing/2014/main" id="{C427FF5B-D97A-C546-9BFE-2F4A282DDFBD}"/>
              </a:ext>
            </a:extLst>
          </p:cNvPr>
          <p:cNvPicPr>
            <a:picLocks noChangeAspect="1"/>
          </p:cNvPicPr>
          <p:nvPr/>
        </p:nvPicPr>
        <p:blipFill>
          <a:blip r:embed="rId2">
            <a:lum bright="70000" contrast="-70000"/>
          </a:blip>
          <a:stretch>
            <a:fillRect/>
          </a:stretch>
        </p:blipFill>
        <p:spPr>
          <a:xfrm>
            <a:off x="9072427" y="3894481"/>
            <a:ext cx="611529" cy="917294"/>
          </a:xfrm>
          <a:prstGeom prst="rect">
            <a:avLst/>
          </a:prstGeom>
        </p:spPr>
      </p:pic>
      <p:pic>
        <p:nvPicPr>
          <p:cNvPr id="100" name="図 99" descr="アイコン&#10;&#10;自動的に生成された説明">
            <a:extLst>
              <a:ext uri="{FF2B5EF4-FFF2-40B4-BE49-F238E27FC236}">
                <a16:creationId xmlns:a16="http://schemas.microsoft.com/office/drawing/2014/main" id="{A571563D-D9E8-EE41-A7D9-E89E7CE56DBD}"/>
              </a:ext>
            </a:extLst>
          </p:cNvPr>
          <p:cNvPicPr>
            <a:picLocks noChangeAspect="1"/>
          </p:cNvPicPr>
          <p:nvPr/>
        </p:nvPicPr>
        <p:blipFill>
          <a:blip r:embed="rId2">
            <a:lum bright="70000" contrast="-70000"/>
          </a:blip>
          <a:stretch>
            <a:fillRect/>
          </a:stretch>
        </p:blipFill>
        <p:spPr>
          <a:xfrm>
            <a:off x="9668356" y="3893766"/>
            <a:ext cx="611529" cy="917294"/>
          </a:xfrm>
          <a:prstGeom prst="rect">
            <a:avLst/>
          </a:prstGeom>
        </p:spPr>
      </p:pic>
      <p:pic>
        <p:nvPicPr>
          <p:cNvPr id="101" name="図 100" descr="アイコン&#10;&#10;自動的に生成された説明">
            <a:extLst>
              <a:ext uri="{FF2B5EF4-FFF2-40B4-BE49-F238E27FC236}">
                <a16:creationId xmlns:a16="http://schemas.microsoft.com/office/drawing/2014/main" id="{B17DBE68-8ABB-9D47-833A-BA1195A87667}"/>
              </a:ext>
            </a:extLst>
          </p:cNvPr>
          <p:cNvPicPr>
            <a:picLocks noChangeAspect="1"/>
          </p:cNvPicPr>
          <p:nvPr/>
        </p:nvPicPr>
        <p:blipFill>
          <a:blip r:embed="rId2">
            <a:lum bright="70000" contrast="-70000"/>
          </a:blip>
          <a:stretch>
            <a:fillRect/>
          </a:stretch>
        </p:blipFill>
        <p:spPr>
          <a:xfrm>
            <a:off x="10276742" y="3883118"/>
            <a:ext cx="611529" cy="917294"/>
          </a:xfrm>
          <a:prstGeom prst="rect">
            <a:avLst/>
          </a:prstGeom>
        </p:spPr>
      </p:pic>
      <p:pic>
        <p:nvPicPr>
          <p:cNvPr id="102" name="図 101" descr="アイコン&#10;&#10;自動的に生成された説明">
            <a:extLst>
              <a:ext uri="{FF2B5EF4-FFF2-40B4-BE49-F238E27FC236}">
                <a16:creationId xmlns:a16="http://schemas.microsoft.com/office/drawing/2014/main" id="{C647C0AC-E46F-3140-B40B-EE060192A873}"/>
              </a:ext>
            </a:extLst>
          </p:cNvPr>
          <p:cNvPicPr>
            <a:picLocks noChangeAspect="1"/>
          </p:cNvPicPr>
          <p:nvPr/>
        </p:nvPicPr>
        <p:blipFill>
          <a:blip r:embed="rId2">
            <a:lum bright="70000" contrast="-70000"/>
          </a:blip>
          <a:stretch>
            <a:fillRect/>
          </a:stretch>
        </p:blipFill>
        <p:spPr>
          <a:xfrm>
            <a:off x="10875814" y="3893766"/>
            <a:ext cx="611529" cy="917294"/>
          </a:xfrm>
          <a:prstGeom prst="rect">
            <a:avLst/>
          </a:prstGeom>
        </p:spPr>
      </p:pic>
      <p:pic>
        <p:nvPicPr>
          <p:cNvPr id="103" name="図 102" descr="アイコン&#10;&#10;自動的に生成された説明">
            <a:extLst>
              <a:ext uri="{FF2B5EF4-FFF2-40B4-BE49-F238E27FC236}">
                <a16:creationId xmlns:a16="http://schemas.microsoft.com/office/drawing/2014/main" id="{5B277B02-BFC4-E845-8F3B-9F19F37754CC}"/>
              </a:ext>
            </a:extLst>
          </p:cNvPr>
          <p:cNvPicPr>
            <a:picLocks noChangeAspect="1"/>
          </p:cNvPicPr>
          <p:nvPr/>
        </p:nvPicPr>
        <p:blipFill>
          <a:blip r:embed="rId2">
            <a:lum bright="70000" contrast="-70000"/>
          </a:blip>
          <a:stretch>
            <a:fillRect/>
          </a:stretch>
        </p:blipFill>
        <p:spPr>
          <a:xfrm>
            <a:off x="4792455" y="3888397"/>
            <a:ext cx="611529" cy="917294"/>
          </a:xfrm>
          <a:prstGeom prst="rect">
            <a:avLst/>
          </a:prstGeom>
        </p:spPr>
      </p:pic>
      <p:pic>
        <p:nvPicPr>
          <p:cNvPr id="104" name="図 103" descr="アイコン&#10;&#10;自動的に生成された説明">
            <a:extLst>
              <a:ext uri="{FF2B5EF4-FFF2-40B4-BE49-F238E27FC236}">
                <a16:creationId xmlns:a16="http://schemas.microsoft.com/office/drawing/2014/main" id="{ABE69FBC-ED49-CA4D-8341-8658B16466F7}"/>
              </a:ext>
            </a:extLst>
          </p:cNvPr>
          <p:cNvPicPr>
            <a:picLocks noChangeAspect="1"/>
          </p:cNvPicPr>
          <p:nvPr/>
        </p:nvPicPr>
        <p:blipFill>
          <a:blip r:embed="rId2">
            <a:lum bright="70000" contrast="-70000"/>
          </a:blip>
          <a:stretch>
            <a:fillRect/>
          </a:stretch>
        </p:blipFill>
        <p:spPr>
          <a:xfrm>
            <a:off x="5406733" y="3909693"/>
            <a:ext cx="611529" cy="917294"/>
          </a:xfrm>
          <a:prstGeom prst="rect">
            <a:avLst/>
          </a:prstGeom>
        </p:spPr>
      </p:pic>
      <p:pic>
        <p:nvPicPr>
          <p:cNvPr id="105" name="図 104" descr="アイコン&#10;&#10;自動的に生成された説明">
            <a:extLst>
              <a:ext uri="{FF2B5EF4-FFF2-40B4-BE49-F238E27FC236}">
                <a16:creationId xmlns:a16="http://schemas.microsoft.com/office/drawing/2014/main" id="{DE675C53-18A9-0942-8733-07F9AF8632C5}"/>
              </a:ext>
            </a:extLst>
          </p:cNvPr>
          <p:cNvPicPr>
            <a:picLocks noChangeAspect="1"/>
          </p:cNvPicPr>
          <p:nvPr/>
        </p:nvPicPr>
        <p:blipFill>
          <a:blip r:embed="rId2">
            <a:lum bright="70000" contrast="-70000"/>
          </a:blip>
          <a:stretch>
            <a:fillRect/>
          </a:stretch>
        </p:blipFill>
        <p:spPr>
          <a:xfrm>
            <a:off x="6015119" y="3899045"/>
            <a:ext cx="611529" cy="917294"/>
          </a:xfrm>
          <a:prstGeom prst="rect">
            <a:avLst/>
          </a:prstGeom>
        </p:spPr>
      </p:pic>
      <p:pic>
        <p:nvPicPr>
          <p:cNvPr id="106" name="図 105" descr="アイコン&#10;&#10;自動的に生成された説明">
            <a:extLst>
              <a:ext uri="{FF2B5EF4-FFF2-40B4-BE49-F238E27FC236}">
                <a16:creationId xmlns:a16="http://schemas.microsoft.com/office/drawing/2014/main" id="{FE47D4F3-865A-0445-BE8D-86386718F26A}"/>
              </a:ext>
            </a:extLst>
          </p:cNvPr>
          <p:cNvPicPr>
            <a:picLocks noChangeAspect="1"/>
          </p:cNvPicPr>
          <p:nvPr/>
        </p:nvPicPr>
        <p:blipFill>
          <a:blip r:embed="rId2">
            <a:lum bright="70000" contrast="-70000"/>
          </a:blip>
          <a:stretch>
            <a:fillRect/>
          </a:stretch>
        </p:blipFill>
        <p:spPr>
          <a:xfrm>
            <a:off x="573635" y="3879948"/>
            <a:ext cx="611529" cy="917294"/>
          </a:xfrm>
          <a:prstGeom prst="rect">
            <a:avLst/>
          </a:prstGeom>
        </p:spPr>
      </p:pic>
      <p:pic>
        <p:nvPicPr>
          <p:cNvPr id="107" name="図 106" descr="アイコン&#10;&#10;自動的に生成された説明">
            <a:extLst>
              <a:ext uri="{FF2B5EF4-FFF2-40B4-BE49-F238E27FC236}">
                <a16:creationId xmlns:a16="http://schemas.microsoft.com/office/drawing/2014/main" id="{456AB36C-4DCB-2146-AE12-27DFC74FC3A2}"/>
              </a:ext>
            </a:extLst>
          </p:cNvPr>
          <p:cNvPicPr>
            <a:picLocks noChangeAspect="1"/>
          </p:cNvPicPr>
          <p:nvPr/>
        </p:nvPicPr>
        <p:blipFill>
          <a:blip r:embed="rId2">
            <a:lum bright="70000" contrast="-70000"/>
          </a:blip>
          <a:stretch>
            <a:fillRect/>
          </a:stretch>
        </p:blipFill>
        <p:spPr>
          <a:xfrm>
            <a:off x="1187913" y="3901244"/>
            <a:ext cx="611529" cy="917294"/>
          </a:xfrm>
          <a:prstGeom prst="rect">
            <a:avLst/>
          </a:prstGeom>
        </p:spPr>
      </p:pic>
      <p:pic>
        <p:nvPicPr>
          <p:cNvPr id="108" name="図 107" descr="アイコン&#10;&#10;自動的に生成された説明">
            <a:extLst>
              <a:ext uri="{FF2B5EF4-FFF2-40B4-BE49-F238E27FC236}">
                <a16:creationId xmlns:a16="http://schemas.microsoft.com/office/drawing/2014/main" id="{96E7F9B9-5A2B-8A49-9BBD-49B16758CF8F}"/>
              </a:ext>
            </a:extLst>
          </p:cNvPr>
          <p:cNvPicPr>
            <a:picLocks noChangeAspect="1"/>
          </p:cNvPicPr>
          <p:nvPr/>
        </p:nvPicPr>
        <p:blipFill>
          <a:blip r:embed="rId2">
            <a:lum bright="70000" contrast="-70000"/>
          </a:blip>
          <a:stretch>
            <a:fillRect/>
          </a:stretch>
        </p:blipFill>
        <p:spPr>
          <a:xfrm>
            <a:off x="1796299" y="3890596"/>
            <a:ext cx="611529" cy="917294"/>
          </a:xfrm>
          <a:prstGeom prst="rect">
            <a:avLst/>
          </a:prstGeom>
        </p:spPr>
      </p:pic>
      <p:pic>
        <p:nvPicPr>
          <p:cNvPr id="109" name="図 108" descr="アイコン&#10;&#10;自動的に生成された説明">
            <a:extLst>
              <a:ext uri="{FF2B5EF4-FFF2-40B4-BE49-F238E27FC236}">
                <a16:creationId xmlns:a16="http://schemas.microsoft.com/office/drawing/2014/main" id="{A1A636D0-504B-564A-BBDA-0B91D79F6E06}"/>
              </a:ext>
            </a:extLst>
          </p:cNvPr>
          <p:cNvPicPr>
            <a:picLocks noChangeAspect="1"/>
          </p:cNvPicPr>
          <p:nvPr/>
        </p:nvPicPr>
        <p:blipFill>
          <a:blip r:embed="rId2">
            <a:lum bright="70000" contrast="-70000"/>
          </a:blip>
          <a:stretch>
            <a:fillRect/>
          </a:stretch>
        </p:blipFill>
        <p:spPr>
          <a:xfrm>
            <a:off x="2395371" y="3901244"/>
            <a:ext cx="611529" cy="917294"/>
          </a:xfrm>
          <a:prstGeom prst="rect">
            <a:avLst/>
          </a:prstGeom>
        </p:spPr>
      </p:pic>
      <p:pic>
        <p:nvPicPr>
          <p:cNvPr id="110" name="図 109" descr="アイコン&#10;&#10;自動的に生成された説明">
            <a:extLst>
              <a:ext uri="{FF2B5EF4-FFF2-40B4-BE49-F238E27FC236}">
                <a16:creationId xmlns:a16="http://schemas.microsoft.com/office/drawing/2014/main" id="{1A7E250F-6955-2540-A8B3-82F04439FED7}"/>
              </a:ext>
            </a:extLst>
          </p:cNvPr>
          <p:cNvPicPr>
            <a:picLocks noChangeAspect="1"/>
          </p:cNvPicPr>
          <p:nvPr/>
        </p:nvPicPr>
        <p:blipFill>
          <a:blip r:embed="rId2">
            <a:lum bright="70000" contrast="-70000"/>
          </a:blip>
          <a:stretch>
            <a:fillRect/>
          </a:stretch>
        </p:blipFill>
        <p:spPr>
          <a:xfrm>
            <a:off x="3009653" y="3901244"/>
            <a:ext cx="611529" cy="917294"/>
          </a:xfrm>
          <a:prstGeom prst="rect">
            <a:avLst/>
          </a:prstGeom>
        </p:spPr>
      </p:pic>
      <p:pic>
        <p:nvPicPr>
          <p:cNvPr id="111" name="図 110" descr="アイコン&#10;&#10;自動的に生成された説明">
            <a:extLst>
              <a:ext uri="{FF2B5EF4-FFF2-40B4-BE49-F238E27FC236}">
                <a16:creationId xmlns:a16="http://schemas.microsoft.com/office/drawing/2014/main" id="{F5958DEF-9FF4-1844-906C-A507A771CDC0}"/>
              </a:ext>
            </a:extLst>
          </p:cNvPr>
          <p:cNvPicPr>
            <a:picLocks noChangeAspect="1"/>
          </p:cNvPicPr>
          <p:nvPr/>
        </p:nvPicPr>
        <p:blipFill>
          <a:blip r:embed="rId2">
            <a:lum bright="70000" contrast="-70000"/>
          </a:blip>
          <a:stretch>
            <a:fillRect/>
          </a:stretch>
        </p:blipFill>
        <p:spPr>
          <a:xfrm>
            <a:off x="3618039" y="3890596"/>
            <a:ext cx="611529" cy="917294"/>
          </a:xfrm>
          <a:prstGeom prst="rect">
            <a:avLst/>
          </a:prstGeom>
        </p:spPr>
      </p:pic>
      <p:pic>
        <p:nvPicPr>
          <p:cNvPr id="112" name="図 111" descr="アイコン&#10;&#10;自動的に生成された説明">
            <a:extLst>
              <a:ext uri="{FF2B5EF4-FFF2-40B4-BE49-F238E27FC236}">
                <a16:creationId xmlns:a16="http://schemas.microsoft.com/office/drawing/2014/main" id="{1D6475CB-226A-C449-8A49-422ADF5D52B3}"/>
              </a:ext>
            </a:extLst>
          </p:cNvPr>
          <p:cNvPicPr>
            <a:picLocks noChangeAspect="1"/>
          </p:cNvPicPr>
          <p:nvPr/>
        </p:nvPicPr>
        <p:blipFill>
          <a:blip r:embed="rId2">
            <a:lum bright="70000" contrast="-70000"/>
          </a:blip>
          <a:stretch>
            <a:fillRect/>
          </a:stretch>
        </p:blipFill>
        <p:spPr>
          <a:xfrm>
            <a:off x="4217111" y="3901244"/>
            <a:ext cx="611529" cy="917294"/>
          </a:xfrm>
          <a:prstGeom prst="rect">
            <a:avLst/>
          </a:prstGeom>
        </p:spPr>
      </p:pic>
      <p:pic>
        <p:nvPicPr>
          <p:cNvPr id="113" name="図 112" descr="アイコン&#10;&#10;自動的に生成された説明">
            <a:extLst>
              <a:ext uri="{FF2B5EF4-FFF2-40B4-BE49-F238E27FC236}">
                <a16:creationId xmlns:a16="http://schemas.microsoft.com/office/drawing/2014/main" id="{FFD96B21-1D49-9244-AB11-14DA03A583B4}"/>
              </a:ext>
            </a:extLst>
          </p:cNvPr>
          <p:cNvPicPr>
            <a:picLocks noChangeAspect="1"/>
          </p:cNvPicPr>
          <p:nvPr/>
        </p:nvPicPr>
        <p:blipFill>
          <a:blip r:embed="rId2">
            <a:lum bright="70000" contrast="-70000"/>
          </a:blip>
          <a:stretch>
            <a:fillRect/>
          </a:stretch>
        </p:blipFill>
        <p:spPr>
          <a:xfrm>
            <a:off x="552058" y="4799441"/>
            <a:ext cx="611529" cy="917294"/>
          </a:xfrm>
          <a:prstGeom prst="rect">
            <a:avLst/>
          </a:prstGeom>
        </p:spPr>
      </p:pic>
      <p:pic>
        <p:nvPicPr>
          <p:cNvPr id="114" name="図 113" descr="アイコン&#10;&#10;自動的に生成された説明">
            <a:extLst>
              <a:ext uri="{FF2B5EF4-FFF2-40B4-BE49-F238E27FC236}">
                <a16:creationId xmlns:a16="http://schemas.microsoft.com/office/drawing/2014/main" id="{D4227081-9699-DE4A-A635-072B9F61165E}"/>
              </a:ext>
            </a:extLst>
          </p:cNvPr>
          <p:cNvPicPr>
            <a:picLocks noChangeAspect="1"/>
          </p:cNvPicPr>
          <p:nvPr/>
        </p:nvPicPr>
        <p:blipFill>
          <a:blip r:embed="rId2"/>
          <a:stretch>
            <a:fillRect/>
          </a:stretch>
        </p:blipFill>
        <p:spPr>
          <a:xfrm>
            <a:off x="9618151" y="4840347"/>
            <a:ext cx="611529" cy="917294"/>
          </a:xfrm>
          <a:prstGeom prst="rect">
            <a:avLst/>
          </a:prstGeom>
        </p:spPr>
      </p:pic>
      <p:pic>
        <p:nvPicPr>
          <p:cNvPr id="115" name="図 114" descr="アイコン&#10;&#10;自動的に生成された説明">
            <a:extLst>
              <a:ext uri="{FF2B5EF4-FFF2-40B4-BE49-F238E27FC236}">
                <a16:creationId xmlns:a16="http://schemas.microsoft.com/office/drawing/2014/main" id="{F4886EDE-6C9E-3E44-9DEB-D1F0D1A39E17}"/>
              </a:ext>
            </a:extLst>
          </p:cNvPr>
          <p:cNvPicPr>
            <a:picLocks noChangeAspect="1"/>
          </p:cNvPicPr>
          <p:nvPr/>
        </p:nvPicPr>
        <p:blipFill>
          <a:blip r:embed="rId2">
            <a:lum bright="70000" contrast="-70000"/>
          </a:blip>
          <a:stretch>
            <a:fillRect/>
          </a:stretch>
        </p:blipFill>
        <p:spPr>
          <a:xfrm>
            <a:off x="1775116" y="4799441"/>
            <a:ext cx="611529" cy="917294"/>
          </a:xfrm>
          <a:prstGeom prst="rect">
            <a:avLst/>
          </a:prstGeom>
        </p:spPr>
      </p:pic>
      <p:pic>
        <p:nvPicPr>
          <p:cNvPr id="116" name="図 115" descr="アイコン&#10;&#10;自動的に生成された説明">
            <a:extLst>
              <a:ext uri="{FF2B5EF4-FFF2-40B4-BE49-F238E27FC236}">
                <a16:creationId xmlns:a16="http://schemas.microsoft.com/office/drawing/2014/main" id="{DC246E0E-1363-ED41-80EF-7D6FECA15979}"/>
              </a:ext>
            </a:extLst>
          </p:cNvPr>
          <p:cNvPicPr>
            <a:picLocks noChangeAspect="1"/>
          </p:cNvPicPr>
          <p:nvPr/>
        </p:nvPicPr>
        <p:blipFill>
          <a:blip r:embed="rId2">
            <a:lum bright="70000" contrast="-70000"/>
          </a:blip>
          <a:stretch>
            <a:fillRect/>
          </a:stretch>
        </p:blipFill>
        <p:spPr>
          <a:xfrm>
            <a:off x="2997200" y="4799441"/>
            <a:ext cx="611529" cy="917294"/>
          </a:xfrm>
          <a:prstGeom prst="rect">
            <a:avLst/>
          </a:prstGeom>
        </p:spPr>
      </p:pic>
      <p:pic>
        <p:nvPicPr>
          <p:cNvPr id="117" name="図 116" descr="アイコン&#10;&#10;自動的に生成された説明">
            <a:extLst>
              <a:ext uri="{FF2B5EF4-FFF2-40B4-BE49-F238E27FC236}">
                <a16:creationId xmlns:a16="http://schemas.microsoft.com/office/drawing/2014/main" id="{FADB5BA7-B38D-5B46-A681-167EB2F08A46}"/>
              </a:ext>
            </a:extLst>
          </p:cNvPr>
          <p:cNvPicPr>
            <a:picLocks noChangeAspect="1"/>
          </p:cNvPicPr>
          <p:nvPr/>
        </p:nvPicPr>
        <p:blipFill>
          <a:blip r:embed="rId2">
            <a:lum bright="70000" contrast="-70000"/>
          </a:blip>
          <a:stretch>
            <a:fillRect/>
          </a:stretch>
        </p:blipFill>
        <p:spPr>
          <a:xfrm>
            <a:off x="2386158" y="4799441"/>
            <a:ext cx="611529" cy="917294"/>
          </a:xfrm>
          <a:prstGeom prst="rect">
            <a:avLst/>
          </a:prstGeom>
        </p:spPr>
      </p:pic>
      <p:pic>
        <p:nvPicPr>
          <p:cNvPr id="118" name="図 117" descr="アイコン&#10;&#10;自動的に生成された説明">
            <a:extLst>
              <a:ext uri="{FF2B5EF4-FFF2-40B4-BE49-F238E27FC236}">
                <a16:creationId xmlns:a16="http://schemas.microsoft.com/office/drawing/2014/main" id="{D5C36D9B-E808-314D-B4D2-4A65CD0D890F}"/>
              </a:ext>
            </a:extLst>
          </p:cNvPr>
          <p:cNvPicPr>
            <a:picLocks noChangeAspect="1"/>
          </p:cNvPicPr>
          <p:nvPr/>
        </p:nvPicPr>
        <p:blipFill>
          <a:blip r:embed="rId2">
            <a:lum bright="70000" contrast="-70000"/>
          </a:blip>
          <a:stretch>
            <a:fillRect/>
          </a:stretch>
        </p:blipFill>
        <p:spPr>
          <a:xfrm>
            <a:off x="3555357" y="4799441"/>
            <a:ext cx="611529" cy="917294"/>
          </a:xfrm>
          <a:prstGeom prst="rect">
            <a:avLst/>
          </a:prstGeom>
        </p:spPr>
      </p:pic>
      <p:pic>
        <p:nvPicPr>
          <p:cNvPr id="119" name="図 118" descr="アイコン&#10;&#10;自動的に生成された説明">
            <a:extLst>
              <a:ext uri="{FF2B5EF4-FFF2-40B4-BE49-F238E27FC236}">
                <a16:creationId xmlns:a16="http://schemas.microsoft.com/office/drawing/2014/main" id="{77F97583-BB49-6A4C-9145-118E0B887175}"/>
              </a:ext>
            </a:extLst>
          </p:cNvPr>
          <p:cNvPicPr>
            <a:picLocks noChangeAspect="1"/>
          </p:cNvPicPr>
          <p:nvPr/>
        </p:nvPicPr>
        <p:blipFill>
          <a:blip r:embed="rId2">
            <a:lum bright="70000" contrast="-70000"/>
          </a:blip>
          <a:stretch>
            <a:fillRect/>
          </a:stretch>
        </p:blipFill>
        <p:spPr>
          <a:xfrm>
            <a:off x="4169635" y="4820737"/>
            <a:ext cx="611529" cy="917294"/>
          </a:xfrm>
          <a:prstGeom prst="rect">
            <a:avLst/>
          </a:prstGeom>
        </p:spPr>
      </p:pic>
      <p:pic>
        <p:nvPicPr>
          <p:cNvPr id="120" name="図 119" descr="アイコン&#10;&#10;自動的に生成された説明">
            <a:extLst>
              <a:ext uri="{FF2B5EF4-FFF2-40B4-BE49-F238E27FC236}">
                <a16:creationId xmlns:a16="http://schemas.microsoft.com/office/drawing/2014/main" id="{DF535122-36F5-8B4A-A27F-9F05348D6505}"/>
              </a:ext>
            </a:extLst>
          </p:cNvPr>
          <p:cNvPicPr>
            <a:picLocks noChangeAspect="1"/>
          </p:cNvPicPr>
          <p:nvPr/>
        </p:nvPicPr>
        <p:blipFill>
          <a:blip r:embed="rId2">
            <a:lum bright="70000" contrast="-70000"/>
          </a:blip>
          <a:stretch>
            <a:fillRect/>
          </a:stretch>
        </p:blipFill>
        <p:spPr>
          <a:xfrm>
            <a:off x="4778021" y="4810089"/>
            <a:ext cx="611529" cy="917294"/>
          </a:xfrm>
          <a:prstGeom prst="rect">
            <a:avLst/>
          </a:prstGeom>
        </p:spPr>
      </p:pic>
      <p:pic>
        <p:nvPicPr>
          <p:cNvPr id="121" name="図 120" descr="アイコン&#10;&#10;自動的に生成された説明">
            <a:extLst>
              <a:ext uri="{FF2B5EF4-FFF2-40B4-BE49-F238E27FC236}">
                <a16:creationId xmlns:a16="http://schemas.microsoft.com/office/drawing/2014/main" id="{1F296D63-5878-AB48-B5FC-2A64C1C779FC}"/>
              </a:ext>
            </a:extLst>
          </p:cNvPr>
          <p:cNvPicPr>
            <a:picLocks noChangeAspect="1"/>
          </p:cNvPicPr>
          <p:nvPr/>
        </p:nvPicPr>
        <p:blipFill>
          <a:blip r:embed="rId2">
            <a:lum bright="70000" contrast="-70000"/>
          </a:blip>
          <a:stretch>
            <a:fillRect/>
          </a:stretch>
        </p:blipFill>
        <p:spPr>
          <a:xfrm>
            <a:off x="5377093" y="4820737"/>
            <a:ext cx="611529" cy="917294"/>
          </a:xfrm>
          <a:prstGeom prst="rect">
            <a:avLst/>
          </a:prstGeom>
        </p:spPr>
      </p:pic>
      <p:pic>
        <p:nvPicPr>
          <p:cNvPr id="122" name="図 121" descr="アイコン&#10;&#10;自動的に生成された説明">
            <a:extLst>
              <a:ext uri="{FF2B5EF4-FFF2-40B4-BE49-F238E27FC236}">
                <a16:creationId xmlns:a16="http://schemas.microsoft.com/office/drawing/2014/main" id="{C3E3172A-E06F-E04A-A465-193F9651F982}"/>
              </a:ext>
            </a:extLst>
          </p:cNvPr>
          <p:cNvPicPr>
            <a:picLocks noChangeAspect="1"/>
          </p:cNvPicPr>
          <p:nvPr/>
        </p:nvPicPr>
        <p:blipFill>
          <a:blip r:embed="rId2">
            <a:lum bright="70000" contrast="-70000"/>
          </a:blip>
          <a:stretch>
            <a:fillRect/>
          </a:stretch>
        </p:blipFill>
        <p:spPr>
          <a:xfrm>
            <a:off x="5991375" y="4820737"/>
            <a:ext cx="611529" cy="917294"/>
          </a:xfrm>
          <a:prstGeom prst="rect">
            <a:avLst/>
          </a:prstGeom>
        </p:spPr>
      </p:pic>
      <p:pic>
        <p:nvPicPr>
          <p:cNvPr id="123" name="図 122" descr="アイコン&#10;&#10;自動的に生成された説明">
            <a:extLst>
              <a:ext uri="{FF2B5EF4-FFF2-40B4-BE49-F238E27FC236}">
                <a16:creationId xmlns:a16="http://schemas.microsoft.com/office/drawing/2014/main" id="{196DFD14-E850-2749-8600-640E800BF49F}"/>
              </a:ext>
            </a:extLst>
          </p:cNvPr>
          <p:cNvPicPr>
            <a:picLocks noChangeAspect="1"/>
          </p:cNvPicPr>
          <p:nvPr/>
        </p:nvPicPr>
        <p:blipFill>
          <a:blip r:embed="rId2">
            <a:lum bright="70000" contrast="-70000"/>
          </a:blip>
          <a:stretch>
            <a:fillRect/>
          </a:stretch>
        </p:blipFill>
        <p:spPr>
          <a:xfrm>
            <a:off x="6599761" y="4810089"/>
            <a:ext cx="611529" cy="917294"/>
          </a:xfrm>
          <a:prstGeom prst="rect">
            <a:avLst/>
          </a:prstGeom>
        </p:spPr>
      </p:pic>
      <p:pic>
        <p:nvPicPr>
          <p:cNvPr id="124" name="図 123" descr="アイコン&#10;&#10;自動的に生成された説明">
            <a:extLst>
              <a:ext uri="{FF2B5EF4-FFF2-40B4-BE49-F238E27FC236}">
                <a16:creationId xmlns:a16="http://schemas.microsoft.com/office/drawing/2014/main" id="{6FAEE235-D1DA-AB4E-B741-B2FF9297C1EF}"/>
              </a:ext>
            </a:extLst>
          </p:cNvPr>
          <p:cNvPicPr>
            <a:picLocks noChangeAspect="1"/>
          </p:cNvPicPr>
          <p:nvPr/>
        </p:nvPicPr>
        <p:blipFill>
          <a:blip r:embed="rId2">
            <a:lum bright="70000" contrast="-70000"/>
          </a:blip>
          <a:stretch>
            <a:fillRect/>
          </a:stretch>
        </p:blipFill>
        <p:spPr>
          <a:xfrm>
            <a:off x="7198833" y="4820737"/>
            <a:ext cx="611529" cy="917294"/>
          </a:xfrm>
          <a:prstGeom prst="rect">
            <a:avLst/>
          </a:prstGeom>
        </p:spPr>
      </p:pic>
      <p:pic>
        <p:nvPicPr>
          <p:cNvPr id="125" name="図 124" descr="アイコン&#10;&#10;自動的に生成された説明">
            <a:extLst>
              <a:ext uri="{FF2B5EF4-FFF2-40B4-BE49-F238E27FC236}">
                <a16:creationId xmlns:a16="http://schemas.microsoft.com/office/drawing/2014/main" id="{184AC146-30EA-8A46-BB4C-AA685E529422}"/>
              </a:ext>
            </a:extLst>
          </p:cNvPr>
          <p:cNvPicPr>
            <a:picLocks noChangeAspect="1"/>
          </p:cNvPicPr>
          <p:nvPr/>
        </p:nvPicPr>
        <p:blipFill>
          <a:blip r:embed="rId2">
            <a:lum bright="70000" contrast="-70000"/>
          </a:blip>
          <a:stretch>
            <a:fillRect/>
          </a:stretch>
        </p:blipFill>
        <p:spPr>
          <a:xfrm>
            <a:off x="7805392" y="4820737"/>
            <a:ext cx="611529" cy="917294"/>
          </a:xfrm>
          <a:prstGeom prst="rect">
            <a:avLst/>
          </a:prstGeom>
        </p:spPr>
      </p:pic>
      <p:pic>
        <p:nvPicPr>
          <p:cNvPr id="126" name="図 125" descr="アイコン&#10;&#10;自動的に生成された説明">
            <a:extLst>
              <a:ext uri="{FF2B5EF4-FFF2-40B4-BE49-F238E27FC236}">
                <a16:creationId xmlns:a16="http://schemas.microsoft.com/office/drawing/2014/main" id="{69AC6FA9-A56A-1F4F-813E-AD31256E497B}"/>
              </a:ext>
            </a:extLst>
          </p:cNvPr>
          <p:cNvPicPr>
            <a:picLocks noChangeAspect="1"/>
          </p:cNvPicPr>
          <p:nvPr/>
        </p:nvPicPr>
        <p:blipFill>
          <a:blip r:embed="rId2">
            <a:lum bright="70000" contrast="-70000"/>
          </a:blip>
          <a:stretch>
            <a:fillRect/>
          </a:stretch>
        </p:blipFill>
        <p:spPr>
          <a:xfrm>
            <a:off x="8413778" y="4810089"/>
            <a:ext cx="611529" cy="917294"/>
          </a:xfrm>
          <a:prstGeom prst="rect">
            <a:avLst/>
          </a:prstGeom>
        </p:spPr>
      </p:pic>
      <p:pic>
        <p:nvPicPr>
          <p:cNvPr id="127" name="図 126" descr="アイコン&#10;&#10;自動的に生成された説明">
            <a:extLst>
              <a:ext uri="{FF2B5EF4-FFF2-40B4-BE49-F238E27FC236}">
                <a16:creationId xmlns:a16="http://schemas.microsoft.com/office/drawing/2014/main" id="{8C24A66E-DC11-634C-9403-A7D135962B9F}"/>
              </a:ext>
            </a:extLst>
          </p:cNvPr>
          <p:cNvPicPr>
            <a:picLocks noChangeAspect="1"/>
          </p:cNvPicPr>
          <p:nvPr/>
        </p:nvPicPr>
        <p:blipFill>
          <a:blip r:embed="rId2">
            <a:lum bright="70000" contrast="-70000"/>
          </a:blip>
          <a:stretch>
            <a:fillRect/>
          </a:stretch>
        </p:blipFill>
        <p:spPr>
          <a:xfrm>
            <a:off x="9012850" y="4820737"/>
            <a:ext cx="611529" cy="917294"/>
          </a:xfrm>
          <a:prstGeom prst="rect">
            <a:avLst/>
          </a:prstGeom>
        </p:spPr>
      </p:pic>
      <p:pic>
        <p:nvPicPr>
          <p:cNvPr id="129" name="図 128" descr="アイコン&#10;&#10;自動的に生成された説明">
            <a:extLst>
              <a:ext uri="{FF2B5EF4-FFF2-40B4-BE49-F238E27FC236}">
                <a16:creationId xmlns:a16="http://schemas.microsoft.com/office/drawing/2014/main" id="{30D82866-F91B-854E-940B-2736F1D6B1A5}"/>
              </a:ext>
            </a:extLst>
          </p:cNvPr>
          <p:cNvPicPr>
            <a:picLocks noChangeAspect="1"/>
          </p:cNvPicPr>
          <p:nvPr/>
        </p:nvPicPr>
        <p:blipFill>
          <a:blip r:embed="rId2">
            <a:lum bright="70000" contrast="-70000"/>
          </a:blip>
          <a:stretch>
            <a:fillRect/>
          </a:stretch>
        </p:blipFill>
        <p:spPr>
          <a:xfrm>
            <a:off x="10235518" y="4810089"/>
            <a:ext cx="611529" cy="917294"/>
          </a:xfrm>
          <a:prstGeom prst="rect">
            <a:avLst/>
          </a:prstGeom>
        </p:spPr>
      </p:pic>
      <p:pic>
        <p:nvPicPr>
          <p:cNvPr id="130" name="図 129" descr="アイコン&#10;&#10;自動的に生成された説明">
            <a:extLst>
              <a:ext uri="{FF2B5EF4-FFF2-40B4-BE49-F238E27FC236}">
                <a16:creationId xmlns:a16="http://schemas.microsoft.com/office/drawing/2014/main" id="{D8AC6666-5EDC-D442-A59F-2D41C353C73A}"/>
              </a:ext>
            </a:extLst>
          </p:cNvPr>
          <p:cNvPicPr>
            <a:picLocks noChangeAspect="1"/>
          </p:cNvPicPr>
          <p:nvPr/>
        </p:nvPicPr>
        <p:blipFill>
          <a:blip r:embed="rId2">
            <a:lum bright="70000" contrast="-70000"/>
          </a:blip>
          <a:stretch>
            <a:fillRect/>
          </a:stretch>
        </p:blipFill>
        <p:spPr>
          <a:xfrm>
            <a:off x="10834590" y="4820737"/>
            <a:ext cx="611529" cy="917294"/>
          </a:xfrm>
          <a:prstGeom prst="rect">
            <a:avLst/>
          </a:prstGeom>
        </p:spPr>
      </p:pic>
      <p:pic>
        <p:nvPicPr>
          <p:cNvPr id="131" name="図 130" descr="アイコン&#10;&#10;自動的に生成された説明">
            <a:extLst>
              <a:ext uri="{FF2B5EF4-FFF2-40B4-BE49-F238E27FC236}">
                <a16:creationId xmlns:a16="http://schemas.microsoft.com/office/drawing/2014/main" id="{50B3685D-EC71-E04D-BDFD-1CD4B5332991}"/>
              </a:ext>
            </a:extLst>
          </p:cNvPr>
          <p:cNvPicPr>
            <a:picLocks noChangeAspect="1"/>
          </p:cNvPicPr>
          <p:nvPr/>
        </p:nvPicPr>
        <p:blipFill>
          <a:blip r:embed="rId2">
            <a:lum bright="70000" contrast="-70000"/>
          </a:blip>
          <a:stretch>
            <a:fillRect/>
          </a:stretch>
        </p:blipFill>
        <p:spPr>
          <a:xfrm>
            <a:off x="1178736" y="4808877"/>
            <a:ext cx="611529" cy="917294"/>
          </a:xfrm>
          <a:prstGeom prst="rect">
            <a:avLst/>
          </a:prstGeom>
        </p:spPr>
      </p:pic>
      <p:pic>
        <p:nvPicPr>
          <p:cNvPr id="132" name="図 131" descr="アイコン&#10;&#10;自動的に生成された説明">
            <a:extLst>
              <a:ext uri="{FF2B5EF4-FFF2-40B4-BE49-F238E27FC236}">
                <a16:creationId xmlns:a16="http://schemas.microsoft.com/office/drawing/2014/main" id="{C1B0ADE0-ADEC-A042-AC26-CDCD50BF3CA7}"/>
              </a:ext>
            </a:extLst>
          </p:cNvPr>
          <p:cNvPicPr>
            <a:picLocks noChangeAspect="1"/>
          </p:cNvPicPr>
          <p:nvPr/>
        </p:nvPicPr>
        <p:blipFill>
          <a:blip r:embed="rId2">
            <a:lum bright="70000" contrast="-70000"/>
          </a:blip>
          <a:stretch>
            <a:fillRect/>
          </a:stretch>
        </p:blipFill>
        <p:spPr>
          <a:xfrm>
            <a:off x="591263" y="5691885"/>
            <a:ext cx="611529" cy="917294"/>
          </a:xfrm>
          <a:prstGeom prst="rect">
            <a:avLst/>
          </a:prstGeom>
        </p:spPr>
      </p:pic>
      <p:pic>
        <p:nvPicPr>
          <p:cNvPr id="133" name="図 132" descr="アイコン&#10;&#10;自動的に生成された説明">
            <a:extLst>
              <a:ext uri="{FF2B5EF4-FFF2-40B4-BE49-F238E27FC236}">
                <a16:creationId xmlns:a16="http://schemas.microsoft.com/office/drawing/2014/main" id="{E4E49D79-02DA-4943-9990-DEFC8285E3BB}"/>
              </a:ext>
            </a:extLst>
          </p:cNvPr>
          <p:cNvPicPr>
            <a:picLocks noChangeAspect="1"/>
          </p:cNvPicPr>
          <p:nvPr/>
        </p:nvPicPr>
        <p:blipFill>
          <a:blip r:embed="rId2">
            <a:clrChange>
              <a:clrFrom>
                <a:srgbClr val="F2F2F2"/>
              </a:clrFrom>
              <a:clrTo>
                <a:srgbClr val="F2F2F2">
                  <a:alpha val="0"/>
                </a:srgbClr>
              </a:clrTo>
            </a:clrChange>
            <a:duotone>
              <a:schemeClr val="accent3">
                <a:shade val="45000"/>
                <a:satMod val="135000"/>
              </a:schemeClr>
              <a:prstClr val="white"/>
            </a:duotone>
          </a:blip>
          <a:stretch>
            <a:fillRect/>
          </a:stretch>
        </p:blipFill>
        <p:spPr>
          <a:xfrm>
            <a:off x="2404477" y="5698893"/>
            <a:ext cx="611529" cy="917294"/>
          </a:xfrm>
          <a:prstGeom prst="rect">
            <a:avLst/>
          </a:prstGeom>
        </p:spPr>
      </p:pic>
      <p:pic>
        <p:nvPicPr>
          <p:cNvPr id="134" name="図 133" descr="アイコン&#10;&#10;自動的に生成された説明">
            <a:extLst>
              <a:ext uri="{FF2B5EF4-FFF2-40B4-BE49-F238E27FC236}">
                <a16:creationId xmlns:a16="http://schemas.microsoft.com/office/drawing/2014/main" id="{694F6DE1-DCF0-2F41-80B3-4547B0F17943}"/>
              </a:ext>
            </a:extLst>
          </p:cNvPr>
          <p:cNvPicPr>
            <a:picLocks noChangeAspect="1"/>
          </p:cNvPicPr>
          <p:nvPr/>
        </p:nvPicPr>
        <p:blipFill>
          <a:blip r:embed="rId2">
            <a:lum bright="70000" contrast="-70000"/>
          </a:blip>
          <a:stretch>
            <a:fillRect/>
          </a:stretch>
        </p:blipFill>
        <p:spPr>
          <a:xfrm>
            <a:off x="1814321" y="5691885"/>
            <a:ext cx="611529" cy="917294"/>
          </a:xfrm>
          <a:prstGeom prst="rect">
            <a:avLst/>
          </a:prstGeom>
        </p:spPr>
      </p:pic>
      <p:pic>
        <p:nvPicPr>
          <p:cNvPr id="135" name="図 134" descr="アイコン&#10;&#10;自動的に生成された説明">
            <a:extLst>
              <a:ext uri="{FF2B5EF4-FFF2-40B4-BE49-F238E27FC236}">
                <a16:creationId xmlns:a16="http://schemas.microsoft.com/office/drawing/2014/main" id="{43567D66-6A57-6542-9929-3C71926C680B}"/>
              </a:ext>
            </a:extLst>
          </p:cNvPr>
          <p:cNvPicPr>
            <a:picLocks noChangeAspect="1"/>
          </p:cNvPicPr>
          <p:nvPr/>
        </p:nvPicPr>
        <p:blipFill>
          <a:blip r:embed="rId2">
            <a:lum bright="70000" contrast="-70000"/>
          </a:blip>
          <a:stretch>
            <a:fillRect/>
          </a:stretch>
        </p:blipFill>
        <p:spPr>
          <a:xfrm>
            <a:off x="3036405" y="5691885"/>
            <a:ext cx="611529" cy="917294"/>
          </a:xfrm>
          <a:prstGeom prst="rect">
            <a:avLst/>
          </a:prstGeom>
        </p:spPr>
      </p:pic>
      <p:pic>
        <p:nvPicPr>
          <p:cNvPr id="137" name="図 136" descr="アイコン&#10;&#10;自動的に生成された説明">
            <a:extLst>
              <a:ext uri="{FF2B5EF4-FFF2-40B4-BE49-F238E27FC236}">
                <a16:creationId xmlns:a16="http://schemas.microsoft.com/office/drawing/2014/main" id="{E0A69D8B-90E9-9140-B683-A2D24DD68792}"/>
              </a:ext>
            </a:extLst>
          </p:cNvPr>
          <p:cNvPicPr>
            <a:picLocks noChangeAspect="1"/>
          </p:cNvPicPr>
          <p:nvPr/>
        </p:nvPicPr>
        <p:blipFill>
          <a:blip r:embed="rId2">
            <a:lum bright="70000" contrast="-70000"/>
          </a:blip>
          <a:stretch>
            <a:fillRect/>
          </a:stretch>
        </p:blipFill>
        <p:spPr>
          <a:xfrm>
            <a:off x="3594562" y="5691885"/>
            <a:ext cx="611529" cy="917294"/>
          </a:xfrm>
          <a:prstGeom prst="rect">
            <a:avLst/>
          </a:prstGeom>
        </p:spPr>
      </p:pic>
      <p:pic>
        <p:nvPicPr>
          <p:cNvPr id="138" name="図 137" descr="アイコン&#10;&#10;自動的に生成された説明">
            <a:extLst>
              <a:ext uri="{FF2B5EF4-FFF2-40B4-BE49-F238E27FC236}">
                <a16:creationId xmlns:a16="http://schemas.microsoft.com/office/drawing/2014/main" id="{6FF6232B-ACCC-AC4B-ADF5-9CF35388A22B}"/>
              </a:ext>
            </a:extLst>
          </p:cNvPr>
          <p:cNvPicPr>
            <a:picLocks noChangeAspect="1"/>
          </p:cNvPicPr>
          <p:nvPr/>
        </p:nvPicPr>
        <p:blipFill>
          <a:blip r:embed="rId2">
            <a:lum bright="70000" contrast="-70000"/>
          </a:blip>
          <a:stretch>
            <a:fillRect/>
          </a:stretch>
        </p:blipFill>
        <p:spPr>
          <a:xfrm>
            <a:off x="4208840" y="5713181"/>
            <a:ext cx="611529" cy="917294"/>
          </a:xfrm>
          <a:prstGeom prst="rect">
            <a:avLst/>
          </a:prstGeom>
        </p:spPr>
      </p:pic>
      <p:pic>
        <p:nvPicPr>
          <p:cNvPr id="139" name="図 138" descr="アイコン&#10;&#10;自動的に生成された説明">
            <a:extLst>
              <a:ext uri="{FF2B5EF4-FFF2-40B4-BE49-F238E27FC236}">
                <a16:creationId xmlns:a16="http://schemas.microsoft.com/office/drawing/2014/main" id="{8DCC38A1-DFC1-4F41-88DE-F1A8BC1AB19A}"/>
              </a:ext>
            </a:extLst>
          </p:cNvPr>
          <p:cNvPicPr>
            <a:picLocks noChangeAspect="1"/>
          </p:cNvPicPr>
          <p:nvPr/>
        </p:nvPicPr>
        <p:blipFill>
          <a:blip r:embed="rId2">
            <a:lum bright="70000" contrast="-70000"/>
          </a:blip>
          <a:stretch>
            <a:fillRect/>
          </a:stretch>
        </p:blipFill>
        <p:spPr>
          <a:xfrm>
            <a:off x="4817226" y="5702533"/>
            <a:ext cx="611529" cy="917294"/>
          </a:xfrm>
          <a:prstGeom prst="rect">
            <a:avLst/>
          </a:prstGeom>
        </p:spPr>
      </p:pic>
      <p:pic>
        <p:nvPicPr>
          <p:cNvPr id="140" name="図 139" descr="アイコン&#10;&#10;自動的に生成された説明">
            <a:extLst>
              <a:ext uri="{FF2B5EF4-FFF2-40B4-BE49-F238E27FC236}">
                <a16:creationId xmlns:a16="http://schemas.microsoft.com/office/drawing/2014/main" id="{A1F7AC77-7C76-4341-837C-17274F323D69}"/>
              </a:ext>
            </a:extLst>
          </p:cNvPr>
          <p:cNvPicPr>
            <a:picLocks noChangeAspect="1"/>
          </p:cNvPicPr>
          <p:nvPr/>
        </p:nvPicPr>
        <p:blipFill>
          <a:blip r:embed="rId2">
            <a:lum bright="70000" contrast="-70000"/>
          </a:blip>
          <a:stretch>
            <a:fillRect/>
          </a:stretch>
        </p:blipFill>
        <p:spPr>
          <a:xfrm>
            <a:off x="5416298" y="5713181"/>
            <a:ext cx="611529" cy="917294"/>
          </a:xfrm>
          <a:prstGeom prst="rect">
            <a:avLst/>
          </a:prstGeom>
        </p:spPr>
      </p:pic>
      <p:pic>
        <p:nvPicPr>
          <p:cNvPr id="141" name="図 140" descr="アイコン&#10;&#10;自動的に生成された説明">
            <a:extLst>
              <a:ext uri="{FF2B5EF4-FFF2-40B4-BE49-F238E27FC236}">
                <a16:creationId xmlns:a16="http://schemas.microsoft.com/office/drawing/2014/main" id="{E85B1F9F-9C4C-1140-A1C5-0FBA4D1E7E5D}"/>
              </a:ext>
            </a:extLst>
          </p:cNvPr>
          <p:cNvPicPr>
            <a:picLocks noChangeAspect="1"/>
          </p:cNvPicPr>
          <p:nvPr/>
        </p:nvPicPr>
        <p:blipFill>
          <a:blip r:embed="rId2">
            <a:lum bright="70000" contrast="-70000"/>
          </a:blip>
          <a:stretch>
            <a:fillRect/>
          </a:stretch>
        </p:blipFill>
        <p:spPr>
          <a:xfrm>
            <a:off x="6030580" y="5713181"/>
            <a:ext cx="611529" cy="917294"/>
          </a:xfrm>
          <a:prstGeom prst="rect">
            <a:avLst/>
          </a:prstGeom>
        </p:spPr>
      </p:pic>
      <p:pic>
        <p:nvPicPr>
          <p:cNvPr id="142" name="図 141" descr="アイコン&#10;&#10;自動的に生成された説明">
            <a:extLst>
              <a:ext uri="{FF2B5EF4-FFF2-40B4-BE49-F238E27FC236}">
                <a16:creationId xmlns:a16="http://schemas.microsoft.com/office/drawing/2014/main" id="{016A3C58-3B04-1749-8A9E-51C4918DD900}"/>
              </a:ext>
            </a:extLst>
          </p:cNvPr>
          <p:cNvPicPr>
            <a:picLocks noChangeAspect="1"/>
          </p:cNvPicPr>
          <p:nvPr/>
        </p:nvPicPr>
        <p:blipFill>
          <a:blip r:embed="rId2">
            <a:lum bright="70000" contrast="-70000"/>
          </a:blip>
          <a:stretch>
            <a:fillRect/>
          </a:stretch>
        </p:blipFill>
        <p:spPr>
          <a:xfrm>
            <a:off x="6638966" y="5702533"/>
            <a:ext cx="611529" cy="917294"/>
          </a:xfrm>
          <a:prstGeom prst="rect">
            <a:avLst/>
          </a:prstGeom>
        </p:spPr>
      </p:pic>
      <p:pic>
        <p:nvPicPr>
          <p:cNvPr id="143" name="図 142" descr="アイコン&#10;&#10;自動的に生成された説明">
            <a:extLst>
              <a:ext uri="{FF2B5EF4-FFF2-40B4-BE49-F238E27FC236}">
                <a16:creationId xmlns:a16="http://schemas.microsoft.com/office/drawing/2014/main" id="{59995C64-D89F-7C47-B908-D0BA8C4CA528}"/>
              </a:ext>
            </a:extLst>
          </p:cNvPr>
          <p:cNvPicPr>
            <a:picLocks noChangeAspect="1"/>
          </p:cNvPicPr>
          <p:nvPr/>
        </p:nvPicPr>
        <p:blipFill>
          <a:blip r:embed="rId2">
            <a:lum bright="70000" contrast="-70000"/>
          </a:blip>
          <a:stretch>
            <a:fillRect/>
          </a:stretch>
        </p:blipFill>
        <p:spPr>
          <a:xfrm>
            <a:off x="7238038" y="5713181"/>
            <a:ext cx="611529" cy="917294"/>
          </a:xfrm>
          <a:prstGeom prst="rect">
            <a:avLst/>
          </a:prstGeom>
        </p:spPr>
      </p:pic>
      <p:pic>
        <p:nvPicPr>
          <p:cNvPr id="144" name="図 143" descr="アイコン&#10;&#10;自動的に生成された説明">
            <a:extLst>
              <a:ext uri="{FF2B5EF4-FFF2-40B4-BE49-F238E27FC236}">
                <a16:creationId xmlns:a16="http://schemas.microsoft.com/office/drawing/2014/main" id="{964CA179-456A-E542-9BD0-E4433AA4D1FE}"/>
              </a:ext>
            </a:extLst>
          </p:cNvPr>
          <p:cNvPicPr>
            <a:picLocks noChangeAspect="1"/>
          </p:cNvPicPr>
          <p:nvPr/>
        </p:nvPicPr>
        <p:blipFill>
          <a:blip r:embed="rId2">
            <a:lum bright="70000" contrast="-70000"/>
          </a:blip>
          <a:stretch>
            <a:fillRect/>
          </a:stretch>
        </p:blipFill>
        <p:spPr>
          <a:xfrm>
            <a:off x="7844597" y="5713181"/>
            <a:ext cx="611529" cy="917294"/>
          </a:xfrm>
          <a:prstGeom prst="rect">
            <a:avLst/>
          </a:prstGeom>
        </p:spPr>
      </p:pic>
      <p:pic>
        <p:nvPicPr>
          <p:cNvPr id="145" name="図 144" descr="アイコン&#10;&#10;自動的に生成された説明">
            <a:extLst>
              <a:ext uri="{FF2B5EF4-FFF2-40B4-BE49-F238E27FC236}">
                <a16:creationId xmlns:a16="http://schemas.microsoft.com/office/drawing/2014/main" id="{E2014A9D-F48C-B54F-AAC8-9FC9AAEC11DA}"/>
              </a:ext>
            </a:extLst>
          </p:cNvPr>
          <p:cNvPicPr>
            <a:picLocks noChangeAspect="1"/>
          </p:cNvPicPr>
          <p:nvPr/>
        </p:nvPicPr>
        <p:blipFill>
          <a:blip r:embed="rId2">
            <a:lum bright="70000" contrast="-70000"/>
          </a:blip>
          <a:stretch>
            <a:fillRect/>
          </a:stretch>
        </p:blipFill>
        <p:spPr>
          <a:xfrm>
            <a:off x="8452983" y="5702533"/>
            <a:ext cx="611529" cy="917294"/>
          </a:xfrm>
          <a:prstGeom prst="rect">
            <a:avLst/>
          </a:prstGeom>
        </p:spPr>
      </p:pic>
      <p:pic>
        <p:nvPicPr>
          <p:cNvPr id="146" name="図 145" descr="アイコン&#10;&#10;自動的に生成された説明">
            <a:extLst>
              <a:ext uri="{FF2B5EF4-FFF2-40B4-BE49-F238E27FC236}">
                <a16:creationId xmlns:a16="http://schemas.microsoft.com/office/drawing/2014/main" id="{98F9E118-BDBA-D04E-823B-D6FB3B66172C}"/>
              </a:ext>
            </a:extLst>
          </p:cNvPr>
          <p:cNvPicPr>
            <a:picLocks noChangeAspect="1"/>
          </p:cNvPicPr>
          <p:nvPr/>
        </p:nvPicPr>
        <p:blipFill>
          <a:blip r:embed="rId2">
            <a:lum bright="70000" contrast="-70000"/>
          </a:blip>
          <a:stretch>
            <a:fillRect/>
          </a:stretch>
        </p:blipFill>
        <p:spPr>
          <a:xfrm>
            <a:off x="9052055" y="5713181"/>
            <a:ext cx="611529" cy="917294"/>
          </a:xfrm>
          <a:prstGeom prst="rect">
            <a:avLst/>
          </a:prstGeom>
        </p:spPr>
      </p:pic>
      <p:pic>
        <p:nvPicPr>
          <p:cNvPr id="147" name="図 146" descr="アイコン&#10;&#10;自動的に生成された説明">
            <a:extLst>
              <a:ext uri="{FF2B5EF4-FFF2-40B4-BE49-F238E27FC236}">
                <a16:creationId xmlns:a16="http://schemas.microsoft.com/office/drawing/2014/main" id="{9783CC53-6725-284B-9666-454D508A7446}"/>
              </a:ext>
            </a:extLst>
          </p:cNvPr>
          <p:cNvPicPr>
            <a:picLocks noChangeAspect="1"/>
          </p:cNvPicPr>
          <p:nvPr/>
        </p:nvPicPr>
        <p:blipFill>
          <a:blip r:embed="rId2">
            <a:lum bright="70000" contrast="-70000"/>
          </a:blip>
          <a:stretch>
            <a:fillRect/>
          </a:stretch>
        </p:blipFill>
        <p:spPr>
          <a:xfrm>
            <a:off x="9666337" y="5713181"/>
            <a:ext cx="611529" cy="917294"/>
          </a:xfrm>
          <a:prstGeom prst="rect">
            <a:avLst/>
          </a:prstGeom>
        </p:spPr>
      </p:pic>
      <p:pic>
        <p:nvPicPr>
          <p:cNvPr id="148" name="図 147" descr="アイコン&#10;&#10;自動的に生成された説明">
            <a:extLst>
              <a:ext uri="{FF2B5EF4-FFF2-40B4-BE49-F238E27FC236}">
                <a16:creationId xmlns:a16="http://schemas.microsoft.com/office/drawing/2014/main" id="{EFB05E3F-04C8-9943-A1F4-2AEB8416F903}"/>
              </a:ext>
            </a:extLst>
          </p:cNvPr>
          <p:cNvPicPr>
            <a:picLocks noChangeAspect="1"/>
          </p:cNvPicPr>
          <p:nvPr/>
        </p:nvPicPr>
        <p:blipFill>
          <a:blip r:embed="rId2">
            <a:lum bright="70000" contrast="-70000"/>
          </a:blip>
          <a:stretch>
            <a:fillRect/>
          </a:stretch>
        </p:blipFill>
        <p:spPr>
          <a:xfrm>
            <a:off x="10274723" y="5702533"/>
            <a:ext cx="611529" cy="917294"/>
          </a:xfrm>
          <a:prstGeom prst="rect">
            <a:avLst/>
          </a:prstGeom>
        </p:spPr>
      </p:pic>
      <p:pic>
        <p:nvPicPr>
          <p:cNvPr id="149" name="図 148" descr="アイコン&#10;&#10;自動的に生成された説明">
            <a:extLst>
              <a:ext uri="{FF2B5EF4-FFF2-40B4-BE49-F238E27FC236}">
                <a16:creationId xmlns:a16="http://schemas.microsoft.com/office/drawing/2014/main" id="{E12736B6-0C45-F64D-A264-D6F1D12BC150}"/>
              </a:ext>
            </a:extLst>
          </p:cNvPr>
          <p:cNvPicPr>
            <a:picLocks noChangeAspect="1"/>
          </p:cNvPicPr>
          <p:nvPr/>
        </p:nvPicPr>
        <p:blipFill>
          <a:blip r:embed="rId2">
            <a:lum bright="70000" contrast="-70000"/>
          </a:blip>
          <a:stretch>
            <a:fillRect/>
          </a:stretch>
        </p:blipFill>
        <p:spPr>
          <a:xfrm>
            <a:off x="10873795" y="5713181"/>
            <a:ext cx="611529" cy="917294"/>
          </a:xfrm>
          <a:prstGeom prst="rect">
            <a:avLst/>
          </a:prstGeom>
        </p:spPr>
      </p:pic>
      <p:pic>
        <p:nvPicPr>
          <p:cNvPr id="150" name="図 149" descr="アイコン&#10;&#10;自動的に生成された説明">
            <a:extLst>
              <a:ext uri="{FF2B5EF4-FFF2-40B4-BE49-F238E27FC236}">
                <a16:creationId xmlns:a16="http://schemas.microsoft.com/office/drawing/2014/main" id="{283D72E4-2362-F14E-9C62-150B83AD7383}"/>
              </a:ext>
            </a:extLst>
          </p:cNvPr>
          <p:cNvPicPr>
            <a:picLocks noChangeAspect="1"/>
          </p:cNvPicPr>
          <p:nvPr/>
        </p:nvPicPr>
        <p:blipFill>
          <a:blip r:embed="rId2">
            <a:lum bright="70000" contrast="-70000"/>
          </a:blip>
          <a:stretch>
            <a:fillRect/>
          </a:stretch>
        </p:blipFill>
        <p:spPr>
          <a:xfrm>
            <a:off x="1202987" y="5702447"/>
            <a:ext cx="611529" cy="917294"/>
          </a:xfrm>
          <a:prstGeom prst="rect">
            <a:avLst/>
          </a:prstGeom>
        </p:spPr>
      </p:pic>
      <p:pic>
        <p:nvPicPr>
          <p:cNvPr id="153" name="図 152" descr="アイコン&#10;&#10;自動的に生成された説明">
            <a:extLst>
              <a:ext uri="{FF2B5EF4-FFF2-40B4-BE49-F238E27FC236}">
                <a16:creationId xmlns:a16="http://schemas.microsoft.com/office/drawing/2014/main" id="{2BDD50C3-ACF4-ED46-80F5-B48571CC33BF}"/>
              </a:ext>
            </a:extLst>
          </p:cNvPr>
          <p:cNvPicPr>
            <a:picLocks noChangeAspect="1"/>
          </p:cNvPicPr>
          <p:nvPr/>
        </p:nvPicPr>
        <p:blipFill>
          <a:blip r:embed="rId2">
            <a:lum bright="70000" contrast="-70000"/>
          </a:blip>
          <a:stretch>
            <a:fillRect/>
          </a:stretch>
        </p:blipFill>
        <p:spPr>
          <a:xfrm>
            <a:off x="3010752" y="2997052"/>
            <a:ext cx="611529" cy="917294"/>
          </a:xfrm>
          <a:prstGeom prst="rect">
            <a:avLst/>
          </a:prstGeom>
        </p:spPr>
      </p:pic>
      <p:sp>
        <p:nvSpPr>
          <p:cNvPr id="152" name="正方形/長方形 151">
            <a:extLst>
              <a:ext uri="{FF2B5EF4-FFF2-40B4-BE49-F238E27FC236}">
                <a16:creationId xmlns:a16="http://schemas.microsoft.com/office/drawing/2014/main" id="{09004FDA-32D7-4744-AFB8-23AC722642EA}"/>
              </a:ext>
            </a:extLst>
          </p:cNvPr>
          <p:cNvSpPr/>
          <p:nvPr/>
        </p:nvSpPr>
        <p:spPr>
          <a:xfrm>
            <a:off x="555010" y="263769"/>
            <a:ext cx="10891109" cy="6351757"/>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51" name="図 150" descr="アイコン&#10;&#10;中程度の精度で自動的に生成された説明">
            <a:extLst>
              <a:ext uri="{FF2B5EF4-FFF2-40B4-BE49-F238E27FC236}">
                <a16:creationId xmlns:a16="http://schemas.microsoft.com/office/drawing/2014/main" id="{2AE853EF-55D4-3745-8300-D04BE7ACBEEB}"/>
              </a:ext>
            </a:extLst>
          </p:cNvPr>
          <p:cNvPicPr>
            <a:picLocks noChangeAspect="1"/>
          </p:cNvPicPr>
          <p:nvPr/>
        </p:nvPicPr>
        <p:blipFill>
          <a:blip r:embed="rId3"/>
          <a:stretch>
            <a:fillRect/>
          </a:stretch>
        </p:blipFill>
        <p:spPr>
          <a:xfrm>
            <a:off x="2279596" y="7081640"/>
            <a:ext cx="7025900" cy="1053885"/>
          </a:xfrm>
          <a:prstGeom prst="rect">
            <a:avLst/>
          </a:prstGeom>
        </p:spPr>
      </p:pic>
      <p:pic>
        <p:nvPicPr>
          <p:cNvPr id="26" name="図 25" descr="アイコン&#10;&#10;自動的に生成された説明">
            <a:extLst>
              <a:ext uri="{FF2B5EF4-FFF2-40B4-BE49-F238E27FC236}">
                <a16:creationId xmlns:a16="http://schemas.microsoft.com/office/drawing/2014/main" id="{A65171F2-CA1C-0A43-8083-3FE4B4D488D6}"/>
              </a:ext>
            </a:extLst>
          </p:cNvPr>
          <p:cNvPicPr>
            <a:picLocks noChangeAspect="1"/>
          </p:cNvPicPr>
          <p:nvPr/>
        </p:nvPicPr>
        <p:blipFill>
          <a:blip r:embed="rId2">
            <a:duotone>
              <a:schemeClr val="accent5">
                <a:shade val="45000"/>
                <a:satMod val="135000"/>
              </a:schemeClr>
              <a:prstClr val="white"/>
            </a:duotone>
          </a:blip>
          <a:stretch>
            <a:fillRect/>
          </a:stretch>
        </p:blipFill>
        <p:spPr>
          <a:xfrm>
            <a:off x="2392398" y="5706585"/>
            <a:ext cx="611529" cy="917294"/>
          </a:xfrm>
          <a:prstGeom prst="rect">
            <a:avLst/>
          </a:prstGeom>
        </p:spPr>
      </p:pic>
      <p:sp>
        <p:nvSpPr>
          <p:cNvPr id="156" name="テキスト ボックス 155">
            <a:extLst>
              <a:ext uri="{FF2B5EF4-FFF2-40B4-BE49-F238E27FC236}">
                <a16:creationId xmlns:a16="http://schemas.microsoft.com/office/drawing/2014/main" id="{28AB942B-6443-0C40-86A5-8BA645EB9815}"/>
              </a:ext>
            </a:extLst>
          </p:cNvPr>
          <p:cNvSpPr txBox="1"/>
          <p:nvPr/>
        </p:nvSpPr>
        <p:spPr>
          <a:xfrm>
            <a:off x="3249566" y="3037365"/>
            <a:ext cx="5229317" cy="923330"/>
          </a:xfrm>
          <a:prstGeom prst="rect">
            <a:avLst/>
          </a:prstGeom>
          <a:noFill/>
        </p:spPr>
        <p:txBody>
          <a:bodyPr wrap="none" rtlCol="0">
            <a:spAutoFit/>
          </a:bodyPr>
          <a:lstStyle/>
          <a:p>
            <a:r>
              <a:rPr kumimoji="1" lang="en-US" altLang="ja-JP" sz="5400" b="1" dirty="0">
                <a:solidFill>
                  <a:schemeClr val="tx1">
                    <a:lumMod val="75000"/>
                    <a:lumOff val="25000"/>
                  </a:schemeClr>
                </a:solidFill>
                <a:latin typeface="Yu Mincho" panose="02020400000000000000" pitchFamily="18" charset="-128"/>
                <a:ea typeface="Yu Mincho" panose="02020400000000000000" pitchFamily="18" charset="-128"/>
              </a:rPr>
              <a:t>DEPLOY</a:t>
            </a:r>
            <a:r>
              <a:rPr kumimoji="1" lang="ja-JP" altLang="en-US" sz="5400" b="1">
                <a:solidFill>
                  <a:schemeClr val="tx1">
                    <a:lumMod val="75000"/>
                    <a:lumOff val="25000"/>
                  </a:schemeClr>
                </a:solidFill>
                <a:latin typeface="Yu Mincho" panose="02020400000000000000" pitchFamily="18" charset="-128"/>
                <a:ea typeface="Yu Mincho" panose="02020400000000000000" pitchFamily="18" charset="-128"/>
              </a:rPr>
              <a:t>美術館</a:t>
            </a:r>
          </a:p>
        </p:txBody>
      </p:sp>
    </p:spTree>
    <p:extLst>
      <p:ext uri="{BB962C8B-B14F-4D97-AF65-F5344CB8AC3E}">
        <p14:creationId xmlns:p14="http://schemas.microsoft.com/office/powerpoint/2010/main" val="30786901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66DF2597-9817-FC4E-BB0F-3950DFA8B780}"/>
              </a:ext>
            </a:extLst>
          </p:cNvPr>
          <p:cNvPicPr>
            <a:picLocks noChangeAspect="1"/>
          </p:cNvPicPr>
          <p:nvPr/>
        </p:nvPicPr>
        <p:blipFill>
          <a:blip r:embed="rId2"/>
          <a:stretch>
            <a:fillRect/>
          </a:stretch>
        </p:blipFill>
        <p:spPr>
          <a:xfrm>
            <a:off x="584630" y="1073150"/>
            <a:ext cx="5715000" cy="4711700"/>
          </a:xfrm>
          <a:prstGeom prst="rect">
            <a:avLst/>
          </a:prstGeom>
        </p:spPr>
      </p:pic>
      <p:pic>
        <p:nvPicPr>
          <p:cNvPr id="4" name="図 3" descr="テキスト が含まれている画像&#10;&#10;自動的に生成された説明">
            <a:extLst>
              <a:ext uri="{FF2B5EF4-FFF2-40B4-BE49-F238E27FC236}">
                <a16:creationId xmlns:a16="http://schemas.microsoft.com/office/drawing/2014/main" id="{3EDEF1D1-B73C-3F42-9DB8-A9EE770DD00D}"/>
              </a:ext>
            </a:extLst>
          </p:cNvPr>
          <p:cNvPicPr>
            <a:picLocks noChangeAspect="1"/>
          </p:cNvPicPr>
          <p:nvPr/>
        </p:nvPicPr>
        <p:blipFill>
          <a:blip r:embed="rId3"/>
          <a:stretch>
            <a:fillRect/>
          </a:stretch>
        </p:blipFill>
        <p:spPr>
          <a:xfrm>
            <a:off x="6489270" y="1936750"/>
            <a:ext cx="5118100" cy="2984500"/>
          </a:xfrm>
          <a:prstGeom prst="rect">
            <a:avLst/>
          </a:prstGeom>
          <a:effectLst>
            <a:outerShdw blurRad="50800" dist="38100" dir="2700000" algn="tl" rotWithShape="0">
              <a:prstClr val="black">
                <a:alpha val="40000"/>
              </a:prstClr>
            </a:outerShdw>
          </a:effectLst>
        </p:spPr>
      </p:pic>
      <p:pic>
        <p:nvPicPr>
          <p:cNvPr id="6" name="図 5" descr="グラフィカル ユーザー インターフェイス&#10;&#10;自動的に生成された説明">
            <a:extLst>
              <a:ext uri="{FF2B5EF4-FFF2-40B4-BE49-F238E27FC236}">
                <a16:creationId xmlns:a16="http://schemas.microsoft.com/office/drawing/2014/main" id="{64110D04-3906-AE43-BC01-683B5DE454A2}"/>
              </a:ext>
            </a:extLst>
          </p:cNvPr>
          <p:cNvPicPr>
            <a:picLocks noChangeAspect="1"/>
          </p:cNvPicPr>
          <p:nvPr/>
        </p:nvPicPr>
        <p:blipFill rotWithShape="1">
          <a:blip r:embed="rId4"/>
          <a:srcRect l="12839" t="4123" r="9873" b="19165"/>
          <a:stretch/>
        </p:blipFill>
        <p:spPr>
          <a:xfrm>
            <a:off x="1181719" y="2171699"/>
            <a:ext cx="4520822" cy="2514601"/>
          </a:xfrm>
          <a:prstGeom prst="rect">
            <a:avLst/>
          </a:prstGeom>
        </p:spPr>
      </p:pic>
    </p:spTree>
    <p:extLst>
      <p:ext uri="{BB962C8B-B14F-4D97-AF65-F5344CB8AC3E}">
        <p14:creationId xmlns:p14="http://schemas.microsoft.com/office/powerpoint/2010/main" val="28589700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descr="図形, 矢印&#10;&#10;自動的に生成された説明">
            <a:extLst>
              <a:ext uri="{FF2B5EF4-FFF2-40B4-BE49-F238E27FC236}">
                <a16:creationId xmlns:a16="http://schemas.microsoft.com/office/drawing/2014/main" id="{AAF77FFE-74EB-524E-8001-AF708AB0896B}"/>
              </a:ext>
            </a:extLst>
          </p:cNvPr>
          <p:cNvPicPr>
            <a:picLocks noChangeAspect="1"/>
          </p:cNvPicPr>
          <p:nvPr/>
        </p:nvPicPr>
        <p:blipFill>
          <a:blip r:embed="rId2"/>
          <a:stretch>
            <a:fillRect/>
          </a:stretch>
        </p:blipFill>
        <p:spPr>
          <a:xfrm>
            <a:off x="2774561" y="1413675"/>
            <a:ext cx="6305197" cy="3633785"/>
          </a:xfrm>
          <a:prstGeom prst="rect">
            <a:avLst/>
          </a:prstGeom>
        </p:spPr>
      </p:pic>
      <p:sp>
        <p:nvSpPr>
          <p:cNvPr id="4" name="正方形/長方形 3">
            <a:extLst>
              <a:ext uri="{FF2B5EF4-FFF2-40B4-BE49-F238E27FC236}">
                <a16:creationId xmlns:a16="http://schemas.microsoft.com/office/drawing/2014/main" id="{BF384C80-8061-A44B-BCB8-C970C8EDDB2C}"/>
              </a:ext>
            </a:extLst>
          </p:cNvPr>
          <p:cNvSpPr/>
          <p:nvPr/>
        </p:nvSpPr>
        <p:spPr>
          <a:xfrm>
            <a:off x="2823002" y="1392287"/>
            <a:ext cx="6228180" cy="3633786"/>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a:extLst>
              <a:ext uri="{FF2B5EF4-FFF2-40B4-BE49-F238E27FC236}">
                <a16:creationId xmlns:a16="http://schemas.microsoft.com/office/drawing/2014/main" id="{2A32FE0F-3F8C-2249-A76B-70F3B6B89987}"/>
              </a:ext>
            </a:extLst>
          </p:cNvPr>
          <p:cNvSpPr txBox="1"/>
          <p:nvPr/>
        </p:nvSpPr>
        <p:spPr>
          <a:xfrm>
            <a:off x="2993886" y="1905506"/>
            <a:ext cx="5843586" cy="3046988"/>
          </a:xfrm>
          <a:prstGeom prst="rect">
            <a:avLst/>
          </a:prstGeom>
          <a:noFill/>
        </p:spPr>
        <p:txBody>
          <a:bodyPr wrap="square" rtlCol="0">
            <a:spAutoFit/>
          </a:bodyPr>
          <a:lstStyle/>
          <a:p>
            <a:r>
              <a:rPr lang="en-US" altLang="ja-JP" sz="2400" b="1" dirty="0">
                <a:solidFill>
                  <a:schemeClr val="tx1">
                    <a:lumMod val="75000"/>
                    <a:lumOff val="25000"/>
                  </a:schemeClr>
                </a:solidFill>
                <a:latin typeface="Yu Gothic" panose="020B0400000000000000" pitchFamily="34" charset="-128"/>
                <a:ea typeface="Yu Gothic" panose="020B0400000000000000" pitchFamily="34" charset="-128"/>
              </a:rPr>
              <a:t>ZOOMMOOZ</a:t>
            </a:r>
            <a:endParaRPr kumimoji="1" lang="en-US" altLang="ja-JP" sz="2400" b="1" dirty="0">
              <a:solidFill>
                <a:schemeClr val="tx1">
                  <a:lumMod val="75000"/>
                  <a:lumOff val="25000"/>
                </a:schemeClr>
              </a:solidFill>
              <a:latin typeface="Yu Gothic" panose="020B0400000000000000" pitchFamily="34" charset="-128"/>
              <a:ea typeface="Yu Gothic" panose="020B0400000000000000" pitchFamily="34" charset="-128"/>
            </a:endParaRPr>
          </a:p>
          <a:p>
            <a:endParaRPr kumimoji="1" lang="en-US" altLang="ja-JP" sz="2400" b="1" dirty="0">
              <a:solidFill>
                <a:schemeClr val="tx1">
                  <a:lumMod val="75000"/>
                  <a:lumOff val="25000"/>
                </a:schemeClr>
              </a:solidFill>
              <a:latin typeface="Yu Gothic" panose="020B0400000000000000" pitchFamily="34" charset="-128"/>
              <a:ea typeface="Yu Gothic" panose="020B0400000000000000" pitchFamily="34" charset="-128"/>
            </a:endParaRPr>
          </a:p>
          <a:p>
            <a:r>
              <a:rPr lang="en-US" altLang="ja-JP" b="1" dirty="0">
                <a:solidFill>
                  <a:schemeClr val="tx1">
                    <a:lumMod val="75000"/>
                    <a:lumOff val="25000"/>
                  </a:schemeClr>
                </a:solidFill>
                <a:latin typeface="Yu Mincho" panose="02020400000000000000" pitchFamily="18" charset="-128"/>
                <a:ea typeface="Yu Mincho" panose="02020400000000000000" pitchFamily="18" charset="-128"/>
              </a:rPr>
              <a:t>G’s ACADEMY FUKUOKA DEV3</a:t>
            </a:r>
          </a:p>
          <a:p>
            <a:r>
              <a:rPr lang="ja-JP" altLang="en-US" b="1">
                <a:solidFill>
                  <a:schemeClr val="tx1">
                    <a:lumMod val="75000"/>
                    <a:lumOff val="25000"/>
                  </a:schemeClr>
                </a:solidFill>
                <a:latin typeface="Yu Mincho" panose="02020400000000000000" pitchFamily="18" charset="-128"/>
                <a:ea typeface="Yu Mincho" panose="02020400000000000000" pitchFamily="18" charset="-128"/>
              </a:rPr>
              <a:t>榎</a:t>
            </a:r>
            <a:r>
              <a:rPr lang="en-US" altLang="ja-JP" b="1" dirty="0">
                <a:solidFill>
                  <a:schemeClr val="tx1">
                    <a:lumMod val="75000"/>
                    <a:lumOff val="25000"/>
                  </a:schemeClr>
                </a:solidFill>
                <a:latin typeface="Yu Mincho" panose="02020400000000000000" pitchFamily="18" charset="-128"/>
                <a:ea typeface="Yu Mincho" panose="02020400000000000000" pitchFamily="18" charset="-128"/>
              </a:rPr>
              <a:t> </a:t>
            </a:r>
            <a:r>
              <a:rPr lang="ja-JP" altLang="en-US" b="1">
                <a:solidFill>
                  <a:schemeClr val="tx1">
                    <a:lumMod val="75000"/>
                    <a:lumOff val="25000"/>
                  </a:schemeClr>
                </a:solidFill>
                <a:latin typeface="Yu Mincho" panose="02020400000000000000" pitchFamily="18" charset="-128"/>
                <a:ea typeface="Yu Mincho" panose="02020400000000000000" pitchFamily="18" charset="-128"/>
              </a:rPr>
              <a:t>重治</a:t>
            </a:r>
            <a:endParaRPr kumimoji="1" lang="en-US" altLang="ja-JP" b="1" dirty="0">
              <a:solidFill>
                <a:schemeClr val="tx1">
                  <a:lumMod val="75000"/>
                  <a:lumOff val="25000"/>
                </a:schemeClr>
              </a:solidFill>
              <a:latin typeface="Yu Mincho" panose="02020400000000000000" pitchFamily="18" charset="-128"/>
              <a:ea typeface="Yu Mincho" panose="02020400000000000000" pitchFamily="18" charset="-128"/>
            </a:endParaRPr>
          </a:p>
          <a:p>
            <a:endParaRPr lang="en-US" altLang="ja-JP" dirty="0">
              <a:latin typeface="Yu Mincho" panose="02020400000000000000" pitchFamily="18" charset="-128"/>
              <a:ea typeface="Yu Mincho" panose="02020400000000000000" pitchFamily="18" charset="-128"/>
            </a:endParaRPr>
          </a:p>
          <a:p>
            <a:r>
              <a:rPr lang="en-US" altLang="ja-JP" dirty="0">
                <a:latin typeface="Yu Mincho" panose="02020400000000000000" pitchFamily="18" charset="-128"/>
                <a:ea typeface="Yu Mincho" panose="02020400000000000000" pitchFamily="18" charset="-128"/>
              </a:rPr>
              <a:t>2020</a:t>
            </a:r>
            <a:r>
              <a:rPr lang="ja-JP" altLang="en-US">
                <a:latin typeface="Yu Mincho" panose="02020400000000000000" pitchFamily="18" charset="-128"/>
                <a:ea typeface="Yu Mincho" panose="02020400000000000000" pitchFamily="18" charset="-128"/>
              </a:rPr>
              <a:t>年のジーズの天下一武道会ハッカソンで優勝したときの作品。オンラインで会議や講義などをしている時に使う補助ツール。例えば子たちが先生の授業をリモートで受ける時、 子どもたちそれぞれが意思を表示したり考えを表示することができるツール。</a:t>
            </a:r>
            <a:endParaRPr lang="en-US" altLang="ja-JP" dirty="0">
              <a:latin typeface="Yu Mincho" panose="02020400000000000000" pitchFamily="18" charset="-128"/>
              <a:ea typeface="Yu Mincho" panose="02020400000000000000" pitchFamily="18" charset="-128"/>
            </a:endParaRPr>
          </a:p>
        </p:txBody>
      </p:sp>
      <p:cxnSp>
        <p:nvCxnSpPr>
          <p:cNvPr id="10" name="直線コネクタ 9">
            <a:extLst>
              <a:ext uri="{FF2B5EF4-FFF2-40B4-BE49-F238E27FC236}">
                <a16:creationId xmlns:a16="http://schemas.microsoft.com/office/drawing/2014/main" id="{1C56BC4D-FF94-2441-8ED0-A94477756FF9}"/>
              </a:ext>
            </a:extLst>
          </p:cNvPr>
          <p:cNvCxnSpPr/>
          <p:nvPr/>
        </p:nvCxnSpPr>
        <p:spPr>
          <a:xfrm>
            <a:off x="3043874" y="3290500"/>
            <a:ext cx="584358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1" name="テキスト ボックス 10">
            <a:extLst>
              <a:ext uri="{FF2B5EF4-FFF2-40B4-BE49-F238E27FC236}">
                <a16:creationId xmlns:a16="http://schemas.microsoft.com/office/drawing/2014/main" id="{13460221-F8B1-2F48-82D3-4682575C150A}"/>
              </a:ext>
            </a:extLst>
          </p:cNvPr>
          <p:cNvSpPr txBox="1"/>
          <p:nvPr/>
        </p:nvSpPr>
        <p:spPr>
          <a:xfrm>
            <a:off x="2993886" y="1751617"/>
            <a:ext cx="1620957" cy="307777"/>
          </a:xfrm>
          <a:prstGeom prst="rect">
            <a:avLst/>
          </a:prstGeom>
          <a:noFill/>
        </p:spPr>
        <p:txBody>
          <a:bodyPr wrap="none" rtlCol="0">
            <a:spAutoFit/>
          </a:bodyPr>
          <a:lstStyle/>
          <a:p>
            <a:r>
              <a:rPr lang="ja-JP" altLang="en-US" sz="1400">
                <a:latin typeface="Yu Mincho" panose="02020400000000000000" pitchFamily="18" charset="-128"/>
                <a:ea typeface="Yu Mincho" panose="02020400000000000000" pitchFamily="18" charset="-128"/>
              </a:rPr>
              <a:t>　ずーむ　むーず</a:t>
            </a:r>
            <a:endParaRPr kumimoji="1" lang="ja-JP" altLang="en-US" sz="1400">
              <a:latin typeface="Yu Mincho" panose="02020400000000000000" pitchFamily="18" charset="-128"/>
              <a:ea typeface="Yu Mincho" panose="02020400000000000000" pitchFamily="18" charset="-128"/>
            </a:endParaRPr>
          </a:p>
        </p:txBody>
      </p:sp>
      <p:sp>
        <p:nvSpPr>
          <p:cNvPr id="14" name="テキスト ボックス 13">
            <a:extLst>
              <a:ext uri="{FF2B5EF4-FFF2-40B4-BE49-F238E27FC236}">
                <a16:creationId xmlns:a16="http://schemas.microsoft.com/office/drawing/2014/main" id="{B8603E61-2237-284E-A896-FA43535F727C}"/>
              </a:ext>
            </a:extLst>
          </p:cNvPr>
          <p:cNvSpPr txBox="1"/>
          <p:nvPr/>
        </p:nvSpPr>
        <p:spPr>
          <a:xfrm>
            <a:off x="728663" y="542925"/>
            <a:ext cx="1184940" cy="369332"/>
          </a:xfrm>
          <a:prstGeom prst="rect">
            <a:avLst/>
          </a:prstGeom>
          <a:noFill/>
        </p:spPr>
        <p:txBody>
          <a:bodyPr wrap="none" rtlCol="0">
            <a:spAutoFit/>
          </a:bodyPr>
          <a:lstStyle/>
          <a:p>
            <a:r>
              <a:rPr kumimoji="1" lang="en-US" altLang="ja-JP" dirty="0"/>
              <a:t>435×255</a:t>
            </a:r>
            <a:endParaRPr kumimoji="1" lang="ja-JP" altLang="en-US"/>
          </a:p>
        </p:txBody>
      </p:sp>
      <p:pic>
        <p:nvPicPr>
          <p:cNvPr id="7" name="図 6" descr="QR コード&#10;&#10;自動的に生成された説明">
            <a:extLst>
              <a:ext uri="{FF2B5EF4-FFF2-40B4-BE49-F238E27FC236}">
                <a16:creationId xmlns:a16="http://schemas.microsoft.com/office/drawing/2014/main" id="{A0437A79-385F-C44B-B3E0-E860F50DE88B}"/>
              </a:ext>
            </a:extLst>
          </p:cNvPr>
          <p:cNvPicPr>
            <a:picLocks noChangeAspect="1"/>
          </p:cNvPicPr>
          <p:nvPr/>
        </p:nvPicPr>
        <p:blipFill>
          <a:blip r:embed="rId3"/>
          <a:stretch>
            <a:fillRect/>
          </a:stretch>
        </p:blipFill>
        <p:spPr>
          <a:xfrm>
            <a:off x="7057064" y="1554928"/>
            <a:ext cx="1702918" cy="1702918"/>
          </a:xfrm>
          <a:prstGeom prst="rect">
            <a:avLst/>
          </a:prstGeom>
        </p:spPr>
      </p:pic>
      <p:pic>
        <p:nvPicPr>
          <p:cNvPr id="3" name="図 2" descr="QR コード&#10;&#10;自動的に生成された説明">
            <a:extLst>
              <a:ext uri="{FF2B5EF4-FFF2-40B4-BE49-F238E27FC236}">
                <a16:creationId xmlns:a16="http://schemas.microsoft.com/office/drawing/2014/main" id="{028A1495-2F60-C247-B7A0-84F2DBB00A5E}"/>
              </a:ext>
            </a:extLst>
          </p:cNvPr>
          <p:cNvPicPr>
            <a:picLocks noChangeAspect="1"/>
          </p:cNvPicPr>
          <p:nvPr/>
        </p:nvPicPr>
        <p:blipFill>
          <a:blip r:embed="rId4"/>
          <a:stretch>
            <a:fillRect/>
          </a:stretch>
        </p:blipFill>
        <p:spPr>
          <a:xfrm>
            <a:off x="7082057" y="1481349"/>
            <a:ext cx="1702919" cy="1702919"/>
          </a:xfrm>
          <a:prstGeom prst="rect">
            <a:avLst/>
          </a:prstGeom>
        </p:spPr>
      </p:pic>
    </p:spTree>
    <p:extLst>
      <p:ext uri="{BB962C8B-B14F-4D97-AF65-F5344CB8AC3E}">
        <p14:creationId xmlns:p14="http://schemas.microsoft.com/office/powerpoint/2010/main" val="36922296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額縁に入った絵&#10;&#10;中程度の精度で自動的に生成された説明">
            <a:extLst>
              <a:ext uri="{FF2B5EF4-FFF2-40B4-BE49-F238E27FC236}">
                <a16:creationId xmlns:a16="http://schemas.microsoft.com/office/drawing/2014/main" id="{892671E4-EC69-754C-9112-39A9BBCF62C4}"/>
              </a:ext>
            </a:extLst>
          </p:cNvPr>
          <p:cNvPicPr>
            <a:picLocks noChangeAspect="1"/>
          </p:cNvPicPr>
          <p:nvPr/>
        </p:nvPicPr>
        <p:blipFill>
          <a:blip r:embed="rId2"/>
          <a:stretch>
            <a:fillRect/>
          </a:stretch>
        </p:blipFill>
        <p:spPr>
          <a:xfrm>
            <a:off x="584200" y="520700"/>
            <a:ext cx="5816600" cy="5816600"/>
          </a:xfrm>
          <a:prstGeom prst="rect">
            <a:avLst/>
          </a:prstGeom>
        </p:spPr>
      </p:pic>
      <p:pic>
        <p:nvPicPr>
          <p:cNvPr id="5" name="図 4" descr="文字の書かれた紙&#10;&#10;中程度の精度で自動的に生成された説明">
            <a:extLst>
              <a:ext uri="{FF2B5EF4-FFF2-40B4-BE49-F238E27FC236}">
                <a16:creationId xmlns:a16="http://schemas.microsoft.com/office/drawing/2014/main" id="{B32C3B8F-6EA8-E64B-A649-DA088E9B8F39}"/>
              </a:ext>
            </a:extLst>
          </p:cNvPr>
          <p:cNvPicPr>
            <a:picLocks noChangeAspect="1"/>
          </p:cNvPicPr>
          <p:nvPr/>
        </p:nvPicPr>
        <p:blipFill>
          <a:blip r:embed="rId3"/>
          <a:stretch>
            <a:fillRect/>
          </a:stretch>
        </p:blipFill>
        <p:spPr>
          <a:xfrm>
            <a:off x="6654800" y="1917700"/>
            <a:ext cx="5130800" cy="3022600"/>
          </a:xfrm>
          <a:prstGeom prst="rect">
            <a:avLst/>
          </a:prstGeom>
          <a:effectLst>
            <a:outerShdw blurRad="50800" dist="38100" dir="2700000" algn="tl" rotWithShape="0">
              <a:prstClr val="black">
                <a:alpha val="40000"/>
              </a:prstClr>
            </a:outerShdw>
          </a:effectLst>
        </p:spPr>
      </p:pic>
      <p:sp>
        <p:nvSpPr>
          <p:cNvPr id="8" name="正方形/長方形 7">
            <a:extLst>
              <a:ext uri="{FF2B5EF4-FFF2-40B4-BE49-F238E27FC236}">
                <a16:creationId xmlns:a16="http://schemas.microsoft.com/office/drawing/2014/main" id="{F053B88C-778D-D445-A767-F32974DFB8E5}"/>
              </a:ext>
            </a:extLst>
          </p:cNvPr>
          <p:cNvSpPr/>
          <p:nvPr/>
        </p:nvSpPr>
        <p:spPr>
          <a:xfrm>
            <a:off x="1549401" y="1524000"/>
            <a:ext cx="3859508" cy="3860800"/>
          </a:xfrm>
          <a:prstGeom prst="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7" name="図 6" descr="ロゴ, 会社名&#10;&#10;自動的に生成された説明">
            <a:extLst>
              <a:ext uri="{FF2B5EF4-FFF2-40B4-BE49-F238E27FC236}">
                <a16:creationId xmlns:a16="http://schemas.microsoft.com/office/drawing/2014/main" id="{A9DBB1E8-39F3-1245-BB45-81F58C51372C}"/>
              </a:ext>
            </a:extLst>
          </p:cNvPr>
          <p:cNvPicPr>
            <a:picLocks noChangeAspect="1"/>
          </p:cNvPicPr>
          <p:nvPr/>
        </p:nvPicPr>
        <p:blipFill>
          <a:blip r:embed="rId4"/>
          <a:stretch>
            <a:fillRect/>
          </a:stretch>
        </p:blipFill>
        <p:spPr>
          <a:xfrm>
            <a:off x="1641688" y="2235200"/>
            <a:ext cx="3648537" cy="2166319"/>
          </a:xfrm>
          <a:prstGeom prst="rect">
            <a:avLst/>
          </a:prstGeom>
        </p:spPr>
      </p:pic>
    </p:spTree>
    <p:extLst>
      <p:ext uri="{BB962C8B-B14F-4D97-AF65-F5344CB8AC3E}">
        <p14:creationId xmlns:p14="http://schemas.microsoft.com/office/powerpoint/2010/main" val="27179169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descr="図形, 矢印&#10;&#10;自動的に生成された説明">
            <a:extLst>
              <a:ext uri="{FF2B5EF4-FFF2-40B4-BE49-F238E27FC236}">
                <a16:creationId xmlns:a16="http://schemas.microsoft.com/office/drawing/2014/main" id="{AAF77FFE-74EB-524E-8001-AF708AB0896B}"/>
              </a:ext>
            </a:extLst>
          </p:cNvPr>
          <p:cNvPicPr>
            <a:picLocks noChangeAspect="1"/>
          </p:cNvPicPr>
          <p:nvPr/>
        </p:nvPicPr>
        <p:blipFill>
          <a:blip r:embed="rId2"/>
          <a:stretch>
            <a:fillRect/>
          </a:stretch>
        </p:blipFill>
        <p:spPr>
          <a:xfrm>
            <a:off x="2774561" y="1413675"/>
            <a:ext cx="6305197" cy="3633785"/>
          </a:xfrm>
          <a:prstGeom prst="rect">
            <a:avLst/>
          </a:prstGeom>
        </p:spPr>
      </p:pic>
      <p:sp>
        <p:nvSpPr>
          <p:cNvPr id="4" name="正方形/長方形 3">
            <a:extLst>
              <a:ext uri="{FF2B5EF4-FFF2-40B4-BE49-F238E27FC236}">
                <a16:creationId xmlns:a16="http://schemas.microsoft.com/office/drawing/2014/main" id="{BF384C80-8061-A44B-BCB8-C970C8EDDB2C}"/>
              </a:ext>
            </a:extLst>
          </p:cNvPr>
          <p:cNvSpPr/>
          <p:nvPr/>
        </p:nvSpPr>
        <p:spPr>
          <a:xfrm>
            <a:off x="2823002" y="1392287"/>
            <a:ext cx="6228180" cy="3633786"/>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a:extLst>
              <a:ext uri="{FF2B5EF4-FFF2-40B4-BE49-F238E27FC236}">
                <a16:creationId xmlns:a16="http://schemas.microsoft.com/office/drawing/2014/main" id="{2A32FE0F-3F8C-2249-A76B-70F3B6B89987}"/>
              </a:ext>
            </a:extLst>
          </p:cNvPr>
          <p:cNvSpPr txBox="1"/>
          <p:nvPr/>
        </p:nvSpPr>
        <p:spPr>
          <a:xfrm>
            <a:off x="2993886" y="1905506"/>
            <a:ext cx="5843586" cy="2769989"/>
          </a:xfrm>
          <a:prstGeom prst="rect">
            <a:avLst/>
          </a:prstGeom>
          <a:noFill/>
        </p:spPr>
        <p:txBody>
          <a:bodyPr wrap="square" rtlCol="0">
            <a:spAutoFit/>
          </a:bodyPr>
          <a:lstStyle/>
          <a:p>
            <a:r>
              <a:rPr lang="en-US" altLang="ja-JP" sz="2400" b="1" dirty="0">
                <a:solidFill>
                  <a:schemeClr val="tx1">
                    <a:lumMod val="75000"/>
                    <a:lumOff val="25000"/>
                  </a:schemeClr>
                </a:solidFill>
                <a:latin typeface="Yu Gothic" panose="020B0400000000000000" pitchFamily="34" charset="-128"/>
                <a:ea typeface="Yu Gothic" panose="020B0400000000000000" pitchFamily="34" charset="-128"/>
              </a:rPr>
              <a:t>JANKEN FITER Ⅱ</a:t>
            </a:r>
          </a:p>
          <a:p>
            <a:endParaRPr kumimoji="1" lang="en-US" altLang="ja-JP" sz="2400" b="1" dirty="0">
              <a:solidFill>
                <a:schemeClr val="tx1">
                  <a:lumMod val="75000"/>
                  <a:lumOff val="25000"/>
                </a:schemeClr>
              </a:solidFill>
              <a:latin typeface="Yu Gothic" panose="020B0400000000000000" pitchFamily="34" charset="-128"/>
              <a:ea typeface="Yu Gothic" panose="020B0400000000000000" pitchFamily="34" charset="-128"/>
            </a:endParaRPr>
          </a:p>
          <a:p>
            <a:r>
              <a:rPr lang="en-US" altLang="ja-JP" b="1" dirty="0">
                <a:solidFill>
                  <a:schemeClr val="tx1">
                    <a:lumMod val="75000"/>
                    <a:lumOff val="25000"/>
                  </a:schemeClr>
                </a:solidFill>
                <a:latin typeface="Yu Mincho" panose="02020400000000000000" pitchFamily="18" charset="-128"/>
                <a:ea typeface="Yu Mincho" panose="02020400000000000000" pitchFamily="18" charset="-128"/>
              </a:rPr>
              <a:t>G’s ACADEMY FUKUOKA LAB5</a:t>
            </a:r>
          </a:p>
          <a:p>
            <a:r>
              <a:rPr lang="ja-JP" altLang="en-US" b="1">
                <a:solidFill>
                  <a:schemeClr val="tx1">
                    <a:lumMod val="75000"/>
                    <a:lumOff val="25000"/>
                  </a:schemeClr>
                </a:solidFill>
                <a:latin typeface="Yu Mincho" panose="02020400000000000000" pitchFamily="18" charset="-128"/>
                <a:ea typeface="Yu Mincho" panose="02020400000000000000" pitchFamily="18" charset="-128"/>
              </a:rPr>
              <a:t>比嘉　洋一</a:t>
            </a:r>
            <a:endParaRPr kumimoji="1" lang="en-US" altLang="ja-JP" b="1" dirty="0">
              <a:solidFill>
                <a:schemeClr val="tx1">
                  <a:lumMod val="75000"/>
                  <a:lumOff val="25000"/>
                </a:schemeClr>
              </a:solidFill>
              <a:latin typeface="Yu Mincho" panose="02020400000000000000" pitchFamily="18" charset="-128"/>
              <a:ea typeface="Yu Mincho" panose="02020400000000000000" pitchFamily="18" charset="-128"/>
            </a:endParaRPr>
          </a:p>
          <a:p>
            <a:endParaRPr lang="en" altLang="ja-JP" b="1" dirty="0">
              <a:solidFill>
                <a:schemeClr val="tx1">
                  <a:lumMod val="75000"/>
                  <a:lumOff val="25000"/>
                </a:schemeClr>
              </a:solidFill>
              <a:latin typeface="Yu Gothic" panose="020B0400000000000000" pitchFamily="34" charset="-128"/>
              <a:ea typeface="Yu Gothic" panose="020B0400000000000000" pitchFamily="34" charset="-128"/>
            </a:endParaRPr>
          </a:p>
          <a:p>
            <a:r>
              <a:rPr lang="ja-JP" altLang="en-US" b="1">
                <a:solidFill>
                  <a:schemeClr val="tx1">
                    <a:lumMod val="75000"/>
                    <a:lumOff val="25000"/>
                  </a:schemeClr>
                </a:solidFill>
                <a:latin typeface="Yu Mincho" panose="02020400000000000000" pitchFamily="18" charset="-128"/>
                <a:ea typeface="Yu Mincho" panose="02020400000000000000" pitchFamily="18" charset="-128"/>
              </a:rPr>
              <a:t>在学中のじゃんけん課題 特にこだわったところは、</a:t>
            </a:r>
            <a:endParaRPr lang="en-US" altLang="ja-JP" b="1" dirty="0">
              <a:solidFill>
                <a:schemeClr val="tx1">
                  <a:lumMod val="75000"/>
                  <a:lumOff val="25000"/>
                </a:schemeClr>
              </a:solidFill>
              <a:latin typeface="Yu Mincho" panose="02020400000000000000" pitchFamily="18" charset="-128"/>
              <a:ea typeface="Yu Mincho" panose="02020400000000000000" pitchFamily="18" charset="-128"/>
            </a:endParaRPr>
          </a:p>
          <a:p>
            <a:r>
              <a:rPr lang="ja-JP" altLang="en-US" b="1">
                <a:solidFill>
                  <a:schemeClr val="tx1">
                    <a:lumMod val="75000"/>
                    <a:lumOff val="25000"/>
                  </a:schemeClr>
                </a:solidFill>
                <a:latin typeface="Yu Mincho" panose="02020400000000000000" pitchFamily="18" charset="-128"/>
                <a:ea typeface="Yu Mincho" panose="02020400000000000000" pitchFamily="18" charset="-128"/>
              </a:rPr>
              <a:t>ダメージ計算と</a:t>
            </a:r>
            <a:r>
              <a:rPr lang="en" altLang="ja-JP" b="1" dirty="0">
                <a:solidFill>
                  <a:schemeClr val="tx1">
                    <a:lumMod val="75000"/>
                    <a:lumOff val="25000"/>
                  </a:schemeClr>
                </a:solidFill>
                <a:latin typeface="Yu Mincho" panose="02020400000000000000" pitchFamily="18" charset="-128"/>
                <a:ea typeface="Yu Mincho" panose="02020400000000000000" pitchFamily="18" charset="-128"/>
              </a:rPr>
              <a:t>HP </a:t>
            </a:r>
            <a:r>
              <a:rPr lang="ja-JP" altLang="en-US" b="1">
                <a:solidFill>
                  <a:schemeClr val="tx1">
                    <a:lumMod val="75000"/>
                    <a:lumOff val="25000"/>
                  </a:schemeClr>
                </a:solidFill>
                <a:latin typeface="Yu Mincho" panose="02020400000000000000" pitchFamily="18" charset="-128"/>
                <a:ea typeface="Yu Mincho" panose="02020400000000000000" pitchFamily="18" charset="-128"/>
              </a:rPr>
              <a:t>ゲージです。</a:t>
            </a:r>
            <a:endParaRPr lang="en-US" altLang="ja-JP" b="1" dirty="0">
              <a:solidFill>
                <a:schemeClr val="tx1">
                  <a:lumMod val="75000"/>
                  <a:lumOff val="25000"/>
                </a:schemeClr>
              </a:solidFill>
              <a:latin typeface="Yu Mincho" panose="02020400000000000000" pitchFamily="18" charset="-128"/>
              <a:ea typeface="Yu Mincho" panose="02020400000000000000" pitchFamily="18" charset="-128"/>
            </a:endParaRPr>
          </a:p>
          <a:p>
            <a:r>
              <a:rPr lang="ja-JP" altLang="en-US" b="1">
                <a:solidFill>
                  <a:schemeClr val="tx1">
                    <a:lumMod val="75000"/>
                    <a:lumOff val="25000"/>
                  </a:schemeClr>
                </a:solidFill>
                <a:latin typeface="Yu Mincho" panose="02020400000000000000" pitchFamily="18" charset="-128"/>
                <a:ea typeface="Yu Mincho" panose="02020400000000000000" pitchFamily="18" charset="-128"/>
              </a:rPr>
              <a:t>音量注意で遊んでみてください！</a:t>
            </a:r>
            <a:endParaRPr lang="en-US" altLang="ja-JP" b="1" dirty="0">
              <a:solidFill>
                <a:schemeClr val="tx1">
                  <a:lumMod val="75000"/>
                  <a:lumOff val="25000"/>
                </a:schemeClr>
              </a:solidFill>
              <a:latin typeface="Yu Mincho" panose="02020400000000000000" pitchFamily="18" charset="-128"/>
              <a:ea typeface="Yu Mincho" panose="02020400000000000000" pitchFamily="18" charset="-128"/>
            </a:endParaRPr>
          </a:p>
          <a:p>
            <a:r>
              <a:rPr lang="en" altLang="ja-JP" b="1" dirty="0">
                <a:solidFill>
                  <a:schemeClr val="tx1">
                    <a:lumMod val="75000"/>
                    <a:lumOff val="25000"/>
                  </a:schemeClr>
                </a:solidFill>
                <a:latin typeface="Yu Mincho" panose="02020400000000000000" pitchFamily="18" charset="-128"/>
                <a:ea typeface="Yu Mincho" panose="02020400000000000000" pitchFamily="18" charset="-128"/>
              </a:rPr>
              <a:t>ROUND 1 FIGHT!</a:t>
            </a:r>
            <a:endParaRPr lang="en-US" altLang="ja-JP" b="1" dirty="0">
              <a:solidFill>
                <a:schemeClr val="tx1">
                  <a:lumMod val="75000"/>
                  <a:lumOff val="25000"/>
                </a:schemeClr>
              </a:solidFill>
              <a:latin typeface="Yu Mincho" panose="02020400000000000000" pitchFamily="18" charset="-128"/>
              <a:ea typeface="Yu Mincho" panose="02020400000000000000" pitchFamily="18" charset="-128"/>
            </a:endParaRPr>
          </a:p>
        </p:txBody>
      </p:sp>
      <p:cxnSp>
        <p:nvCxnSpPr>
          <p:cNvPr id="10" name="直線コネクタ 9">
            <a:extLst>
              <a:ext uri="{FF2B5EF4-FFF2-40B4-BE49-F238E27FC236}">
                <a16:creationId xmlns:a16="http://schemas.microsoft.com/office/drawing/2014/main" id="{1C56BC4D-FF94-2441-8ED0-A94477756FF9}"/>
              </a:ext>
            </a:extLst>
          </p:cNvPr>
          <p:cNvCxnSpPr/>
          <p:nvPr/>
        </p:nvCxnSpPr>
        <p:spPr>
          <a:xfrm>
            <a:off x="3043874" y="3290500"/>
            <a:ext cx="584358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1" name="テキスト ボックス 10">
            <a:extLst>
              <a:ext uri="{FF2B5EF4-FFF2-40B4-BE49-F238E27FC236}">
                <a16:creationId xmlns:a16="http://schemas.microsoft.com/office/drawing/2014/main" id="{13460221-F8B1-2F48-82D3-4682575C150A}"/>
              </a:ext>
            </a:extLst>
          </p:cNvPr>
          <p:cNvSpPr txBox="1"/>
          <p:nvPr/>
        </p:nvSpPr>
        <p:spPr>
          <a:xfrm>
            <a:off x="3226356" y="1751617"/>
            <a:ext cx="2704587" cy="307777"/>
          </a:xfrm>
          <a:prstGeom prst="rect">
            <a:avLst/>
          </a:prstGeom>
          <a:noFill/>
        </p:spPr>
        <p:txBody>
          <a:bodyPr wrap="none" rtlCol="0">
            <a:spAutoFit/>
          </a:bodyPr>
          <a:lstStyle/>
          <a:p>
            <a:r>
              <a:rPr kumimoji="1" lang="ja-JP" altLang="en-US" sz="1400">
                <a:latin typeface="Yu Mincho" panose="02020400000000000000" pitchFamily="18" charset="-128"/>
                <a:ea typeface="Yu Mincho" panose="02020400000000000000" pitchFamily="18" charset="-128"/>
              </a:rPr>
              <a:t>じゃんけん　</a:t>
            </a:r>
            <a:r>
              <a:rPr kumimoji="1" lang="en-US" altLang="ja-JP" sz="1400" dirty="0">
                <a:latin typeface="Yu Mincho" panose="02020400000000000000" pitchFamily="18" charset="-128"/>
                <a:ea typeface="Yu Mincho" panose="02020400000000000000" pitchFamily="18" charset="-128"/>
              </a:rPr>
              <a:t> </a:t>
            </a:r>
            <a:r>
              <a:rPr kumimoji="1" lang="ja-JP" altLang="en-US" sz="1400">
                <a:latin typeface="Yu Mincho" panose="02020400000000000000" pitchFamily="18" charset="-128"/>
                <a:ea typeface="Yu Mincho" panose="02020400000000000000" pitchFamily="18" charset="-128"/>
              </a:rPr>
              <a:t>ふぁいたー</a:t>
            </a:r>
            <a:r>
              <a:rPr kumimoji="1" lang="en-US" altLang="ja-JP" sz="1400" dirty="0">
                <a:latin typeface="Yu Mincho" panose="02020400000000000000" pitchFamily="18" charset="-128"/>
                <a:ea typeface="Yu Mincho" panose="02020400000000000000" pitchFamily="18" charset="-128"/>
              </a:rPr>
              <a:t>  </a:t>
            </a:r>
            <a:r>
              <a:rPr kumimoji="1" lang="ja-JP" altLang="en-US" sz="1400">
                <a:latin typeface="Yu Mincho" panose="02020400000000000000" pitchFamily="18" charset="-128"/>
                <a:ea typeface="Yu Mincho" panose="02020400000000000000" pitchFamily="18" charset="-128"/>
              </a:rPr>
              <a:t>つー</a:t>
            </a:r>
          </a:p>
        </p:txBody>
      </p:sp>
      <p:pic>
        <p:nvPicPr>
          <p:cNvPr id="13" name="図 12" descr="QR コード&#10;&#10;自動的に生成された説明">
            <a:extLst>
              <a:ext uri="{FF2B5EF4-FFF2-40B4-BE49-F238E27FC236}">
                <a16:creationId xmlns:a16="http://schemas.microsoft.com/office/drawing/2014/main" id="{1558309A-856C-1F49-AEDE-F46F79B3FCC1}"/>
              </a:ext>
            </a:extLst>
          </p:cNvPr>
          <p:cNvPicPr>
            <a:picLocks noChangeAspect="1"/>
          </p:cNvPicPr>
          <p:nvPr/>
        </p:nvPicPr>
        <p:blipFill>
          <a:blip r:embed="rId3"/>
          <a:stretch>
            <a:fillRect/>
          </a:stretch>
        </p:blipFill>
        <p:spPr>
          <a:xfrm>
            <a:off x="7017265" y="1500620"/>
            <a:ext cx="1702936" cy="1702936"/>
          </a:xfrm>
          <a:prstGeom prst="rect">
            <a:avLst/>
          </a:prstGeom>
        </p:spPr>
      </p:pic>
      <p:sp>
        <p:nvSpPr>
          <p:cNvPr id="14" name="テキスト ボックス 13">
            <a:extLst>
              <a:ext uri="{FF2B5EF4-FFF2-40B4-BE49-F238E27FC236}">
                <a16:creationId xmlns:a16="http://schemas.microsoft.com/office/drawing/2014/main" id="{B8603E61-2237-284E-A896-FA43535F727C}"/>
              </a:ext>
            </a:extLst>
          </p:cNvPr>
          <p:cNvSpPr txBox="1"/>
          <p:nvPr/>
        </p:nvSpPr>
        <p:spPr>
          <a:xfrm>
            <a:off x="728663" y="542925"/>
            <a:ext cx="1184940" cy="369332"/>
          </a:xfrm>
          <a:prstGeom prst="rect">
            <a:avLst/>
          </a:prstGeom>
          <a:noFill/>
        </p:spPr>
        <p:txBody>
          <a:bodyPr wrap="none" rtlCol="0">
            <a:spAutoFit/>
          </a:bodyPr>
          <a:lstStyle/>
          <a:p>
            <a:r>
              <a:rPr kumimoji="1" lang="en-US" altLang="ja-JP" dirty="0"/>
              <a:t>435×255</a:t>
            </a:r>
            <a:endParaRPr kumimoji="1" lang="ja-JP" altLang="en-US"/>
          </a:p>
        </p:txBody>
      </p:sp>
      <p:pic>
        <p:nvPicPr>
          <p:cNvPr id="3" name="図 2" descr="QR コード&#10;&#10;自動的に生成された説明">
            <a:extLst>
              <a:ext uri="{FF2B5EF4-FFF2-40B4-BE49-F238E27FC236}">
                <a16:creationId xmlns:a16="http://schemas.microsoft.com/office/drawing/2014/main" id="{2352DC0F-4197-8C4B-A408-FB1457CF464F}"/>
              </a:ext>
            </a:extLst>
          </p:cNvPr>
          <p:cNvPicPr>
            <a:picLocks noChangeAspect="1"/>
          </p:cNvPicPr>
          <p:nvPr/>
        </p:nvPicPr>
        <p:blipFill>
          <a:blip r:embed="rId4"/>
          <a:stretch>
            <a:fillRect/>
          </a:stretch>
        </p:blipFill>
        <p:spPr>
          <a:xfrm>
            <a:off x="7017265" y="1500622"/>
            <a:ext cx="1702934" cy="1702934"/>
          </a:xfrm>
          <a:prstGeom prst="rect">
            <a:avLst/>
          </a:prstGeom>
        </p:spPr>
      </p:pic>
    </p:spTree>
    <p:extLst>
      <p:ext uri="{BB962C8B-B14F-4D97-AF65-F5344CB8AC3E}">
        <p14:creationId xmlns:p14="http://schemas.microsoft.com/office/powerpoint/2010/main" val="8226347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descr="図形, 正方形&#10;&#10;自動的に生成された説明">
            <a:extLst>
              <a:ext uri="{FF2B5EF4-FFF2-40B4-BE49-F238E27FC236}">
                <a16:creationId xmlns:a16="http://schemas.microsoft.com/office/drawing/2014/main" id="{1D093E07-79C0-C346-A76F-6FF33F1CEA7D}"/>
              </a:ext>
            </a:extLst>
          </p:cNvPr>
          <p:cNvPicPr>
            <a:picLocks noChangeAspect="1"/>
          </p:cNvPicPr>
          <p:nvPr/>
        </p:nvPicPr>
        <p:blipFill>
          <a:blip r:embed="rId2"/>
          <a:stretch>
            <a:fillRect/>
          </a:stretch>
        </p:blipFill>
        <p:spPr>
          <a:xfrm>
            <a:off x="767812" y="1653402"/>
            <a:ext cx="5626100" cy="3551196"/>
          </a:xfrm>
          <a:prstGeom prst="rect">
            <a:avLst/>
          </a:prstGeom>
        </p:spPr>
      </p:pic>
      <p:pic>
        <p:nvPicPr>
          <p:cNvPr id="5" name="図 4" descr="ボール, 再生, フロント, 女の子 が含まれている画像&#10;&#10;自動的に生成された説明">
            <a:extLst>
              <a:ext uri="{FF2B5EF4-FFF2-40B4-BE49-F238E27FC236}">
                <a16:creationId xmlns:a16="http://schemas.microsoft.com/office/drawing/2014/main" id="{C3EDFF6E-C450-3141-BD13-4B6177455730}"/>
              </a:ext>
            </a:extLst>
          </p:cNvPr>
          <p:cNvPicPr>
            <a:picLocks noChangeAspect="1"/>
          </p:cNvPicPr>
          <p:nvPr/>
        </p:nvPicPr>
        <p:blipFill>
          <a:blip r:embed="rId3"/>
          <a:stretch>
            <a:fillRect/>
          </a:stretch>
        </p:blipFill>
        <p:spPr>
          <a:xfrm>
            <a:off x="1439233" y="2147887"/>
            <a:ext cx="4173484" cy="2398713"/>
          </a:xfrm>
          <a:prstGeom prst="rect">
            <a:avLst/>
          </a:prstGeom>
        </p:spPr>
      </p:pic>
      <p:pic>
        <p:nvPicPr>
          <p:cNvPr id="9" name="図 8" descr="テキスト&#10;&#10;中程度の精度で自動的に生成された説明">
            <a:extLst>
              <a:ext uri="{FF2B5EF4-FFF2-40B4-BE49-F238E27FC236}">
                <a16:creationId xmlns:a16="http://schemas.microsoft.com/office/drawing/2014/main" id="{59E398C0-AB9F-0449-82FF-3F372F8E3B6D}"/>
              </a:ext>
            </a:extLst>
          </p:cNvPr>
          <p:cNvPicPr>
            <a:picLocks noChangeAspect="1"/>
          </p:cNvPicPr>
          <p:nvPr/>
        </p:nvPicPr>
        <p:blipFill>
          <a:blip r:embed="rId4"/>
          <a:stretch>
            <a:fillRect/>
          </a:stretch>
        </p:blipFill>
        <p:spPr>
          <a:xfrm>
            <a:off x="6623912" y="1930400"/>
            <a:ext cx="5143500" cy="2997200"/>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5856484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descr="額縁に入った絵&#10;&#10;中程度の精度で自動的に生成された説明">
            <a:extLst>
              <a:ext uri="{FF2B5EF4-FFF2-40B4-BE49-F238E27FC236}">
                <a16:creationId xmlns:a16="http://schemas.microsoft.com/office/drawing/2014/main" id="{5D17D74E-4470-404F-A4C1-A389B6BC58B2}"/>
              </a:ext>
            </a:extLst>
          </p:cNvPr>
          <p:cNvPicPr>
            <a:picLocks noChangeAspect="1"/>
          </p:cNvPicPr>
          <p:nvPr/>
        </p:nvPicPr>
        <p:blipFill>
          <a:blip r:embed="rId2"/>
          <a:stretch>
            <a:fillRect/>
          </a:stretch>
        </p:blipFill>
        <p:spPr>
          <a:xfrm rot="5400000">
            <a:off x="3061879" y="-1604318"/>
            <a:ext cx="6068241" cy="10066636"/>
          </a:xfrm>
          <a:prstGeom prst="rect">
            <a:avLst/>
          </a:prstGeom>
        </p:spPr>
      </p:pic>
      <p:pic>
        <p:nvPicPr>
          <p:cNvPr id="5" name="図 4">
            <a:extLst>
              <a:ext uri="{FF2B5EF4-FFF2-40B4-BE49-F238E27FC236}">
                <a16:creationId xmlns:a16="http://schemas.microsoft.com/office/drawing/2014/main" id="{23DECCD1-2861-1A41-876C-7ACB6152B12D}"/>
              </a:ext>
            </a:extLst>
          </p:cNvPr>
          <p:cNvPicPr>
            <a:picLocks noChangeAspect="1"/>
          </p:cNvPicPr>
          <p:nvPr/>
        </p:nvPicPr>
        <p:blipFill>
          <a:blip r:embed="rId3"/>
          <a:stretch>
            <a:fillRect/>
          </a:stretch>
        </p:blipFill>
        <p:spPr>
          <a:xfrm>
            <a:off x="3473450" y="1625600"/>
            <a:ext cx="5245100" cy="3606800"/>
          </a:xfrm>
          <a:prstGeom prst="rect">
            <a:avLst/>
          </a:prstGeom>
        </p:spPr>
      </p:pic>
    </p:spTree>
    <p:extLst>
      <p:ext uri="{BB962C8B-B14F-4D97-AF65-F5344CB8AC3E}">
        <p14:creationId xmlns:p14="http://schemas.microsoft.com/office/powerpoint/2010/main" val="32549435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図 14" descr="図形, 矢印&#10;&#10;自動的に生成された説明">
            <a:extLst>
              <a:ext uri="{FF2B5EF4-FFF2-40B4-BE49-F238E27FC236}">
                <a16:creationId xmlns:a16="http://schemas.microsoft.com/office/drawing/2014/main" id="{4B4D1CE6-1703-9A43-BB2A-6D4869159DB2}"/>
              </a:ext>
            </a:extLst>
          </p:cNvPr>
          <p:cNvPicPr>
            <a:picLocks noChangeAspect="1"/>
          </p:cNvPicPr>
          <p:nvPr/>
        </p:nvPicPr>
        <p:blipFill rotWithShape="1">
          <a:blip r:embed="rId2"/>
          <a:srcRect t="56259"/>
          <a:stretch/>
        </p:blipFill>
        <p:spPr>
          <a:xfrm>
            <a:off x="2768995" y="4983650"/>
            <a:ext cx="6305197" cy="1589426"/>
          </a:xfrm>
          <a:prstGeom prst="rect">
            <a:avLst/>
          </a:prstGeom>
        </p:spPr>
      </p:pic>
      <p:pic>
        <p:nvPicPr>
          <p:cNvPr id="6" name="図 5" descr="図形, 矢印&#10;&#10;自動的に生成された説明">
            <a:extLst>
              <a:ext uri="{FF2B5EF4-FFF2-40B4-BE49-F238E27FC236}">
                <a16:creationId xmlns:a16="http://schemas.microsoft.com/office/drawing/2014/main" id="{AAF77FFE-74EB-524E-8001-AF708AB0896B}"/>
              </a:ext>
            </a:extLst>
          </p:cNvPr>
          <p:cNvPicPr>
            <a:picLocks noChangeAspect="1"/>
          </p:cNvPicPr>
          <p:nvPr/>
        </p:nvPicPr>
        <p:blipFill>
          <a:blip r:embed="rId2"/>
          <a:stretch>
            <a:fillRect/>
          </a:stretch>
        </p:blipFill>
        <p:spPr>
          <a:xfrm>
            <a:off x="2774561" y="1413675"/>
            <a:ext cx="6305197" cy="3633785"/>
          </a:xfrm>
          <a:prstGeom prst="rect">
            <a:avLst/>
          </a:prstGeom>
        </p:spPr>
      </p:pic>
      <p:sp>
        <p:nvSpPr>
          <p:cNvPr id="12" name="正方形/長方形 11">
            <a:extLst>
              <a:ext uri="{FF2B5EF4-FFF2-40B4-BE49-F238E27FC236}">
                <a16:creationId xmlns:a16="http://schemas.microsoft.com/office/drawing/2014/main" id="{27DC25B5-C3B9-0341-878D-518247284C82}"/>
              </a:ext>
            </a:extLst>
          </p:cNvPr>
          <p:cNvSpPr/>
          <p:nvPr/>
        </p:nvSpPr>
        <p:spPr>
          <a:xfrm>
            <a:off x="2802698" y="5068848"/>
            <a:ext cx="6228180" cy="1504228"/>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
            <a:extLst>
              <a:ext uri="{FF2B5EF4-FFF2-40B4-BE49-F238E27FC236}">
                <a16:creationId xmlns:a16="http://schemas.microsoft.com/office/drawing/2014/main" id="{BF384C80-8061-A44B-BCB8-C970C8EDDB2C}"/>
              </a:ext>
            </a:extLst>
          </p:cNvPr>
          <p:cNvSpPr/>
          <p:nvPr/>
        </p:nvSpPr>
        <p:spPr>
          <a:xfrm>
            <a:off x="2823002" y="1392287"/>
            <a:ext cx="6228180" cy="3633786"/>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a:extLst>
              <a:ext uri="{FF2B5EF4-FFF2-40B4-BE49-F238E27FC236}">
                <a16:creationId xmlns:a16="http://schemas.microsoft.com/office/drawing/2014/main" id="{2A32FE0F-3F8C-2249-A76B-70F3B6B89987}"/>
              </a:ext>
            </a:extLst>
          </p:cNvPr>
          <p:cNvSpPr txBox="1"/>
          <p:nvPr/>
        </p:nvSpPr>
        <p:spPr>
          <a:xfrm>
            <a:off x="2993886" y="1905506"/>
            <a:ext cx="5843586" cy="4585871"/>
          </a:xfrm>
          <a:prstGeom prst="rect">
            <a:avLst/>
          </a:prstGeom>
          <a:noFill/>
        </p:spPr>
        <p:txBody>
          <a:bodyPr wrap="square" rtlCol="0">
            <a:spAutoFit/>
          </a:bodyPr>
          <a:lstStyle/>
          <a:p>
            <a:r>
              <a:rPr lang="en-US" altLang="ja-JP" sz="2400" b="1" dirty="0">
                <a:solidFill>
                  <a:schemeClr val="tx1">
                    <a:lumMod val="75000"/>
                    <a:lumOff val="25000"/>
                  </a:schemeClr>
                </a:solidFill>
                <a:latin typeface="Yu Gothic" panose="020B0400000000000000" pitchFamily="34" charset="-128"/>
                <a:ea typeface="Yu Gothic" panose="020B0400000000000000" pitchFamily="34" charset="-128"/>
              </a:rPr>
              <a:t>FUKU FUKU GAME</a:t>
            </a:r>
          </a:p>
          <a:p>
            <a:endParaRPr kumimoji="1" lang="en-US" altLang="ja-JP" sz="2400" b="1" dirty="0">
              <a:solidFill>
                <a:schemeClr val="tx1">
                  <a:lumMod val="75000"/>
                  <a:lumOff val="25000"/>
                </a:schemeClr>
              </a:solidFill>
              <a:latin typeface="Yu Gothic" panose="020B0400000000000000" pitchFamily="34" charset="-128"/>
              <a:ea typeface="Yu Gothic" panose="020B0400000000000000" pitchFamily="34" charset="-128"/>
            </a:endParaRPr>
          </a:p>
          <a:p>
            <a:r>
              <a:rPr lang="en-US" altLang="ja-JP" sz="1600" b="1" dirty="0">
                <a:solidFill>
                  <a:schemeClr val="tx1">
                    <a:lumMod val="75000"/>
                    <a:lumOff val="25000"/>
                  </a:schemeClr>
                </a:solidFill>
                <a:latin typeface="Yu Mincho" panose="02020400000000000000" pitchFamily="18" charset="-128"/>
                <a:ea typeface="Yu Mincho" panose="02020400000000000000" pitchFamily="18" charset="-128"/>
              </a:rPr>
              <a:t>G’s ACADEMY FUKUOKA LAB5&amp;DEV8</a:t>
            </a:r>
          </a:p>
          <a:p>
            <a:r>
              <a:rPr kumimoji="1" lang="ja-JP" altLang="en-US" b="1">
                <a:solidFill>
                  <a:schemeClr val="tx1">
                    <a:lumMod val="75000"/>
                    <a:lumOff val="25000"/>
                  </a:schemeClr>
                </a:solidFill>
                <a:latin typeface="Yu Mincho" panose="02020400000000000000" pitchFamily="18" charset="-128"/>
                <a:ea typeface="Yu Mincho" panose="02020400000000000000" pitchFamily="18" charset="-128"/>
              </a:rPr>
              <a:t>まーちぇるてぃ</a:t>
            </a:r>
            <a:r>
              <a:rPr kumimoji="1" lang="en-US" altLang="ja-JP" b="1" dirty="0">
                <a:solidFill>
                  <a:schemeClr val="tx1">
                    <a:lumMod val="75000"/>
                    <a:lumOff val="25000"/>
                  </a:schemeClr>
                </a:solidFill>
                <a:latin typeface="Yu Mincho" panose="02020400000000000000" pitchFamily="18" charset="-128"/>
                <a:ea typeface="Yu Mincho" panose="02020400000000000000" pitchFamily="18" charset="-128"/>
              </a:rPr>
              <a:t>(</a:t>
            </a:r>
            <a:r>
              <a:rPr kumimoji="1" lang="ja-JP" altLang="en-US" b="1">
                <a:solidFill>
                  <a:schemeClr val="tx1">
                    <a:lumMod val="75000"/>
                    <a:lumOff val="25000"/>
                  </a:schemeClr>
                </a:solidFill>
                <a:latin typeface="Yu Mincho" panose="02020400000000000000" pitchFamily="18" charset="-128"/>
                <a:ea typeface="Yu Mincho" panose="02020400000000000000" pitchFamily="18" charset="-128"/>
              </a:rPr>
              <a:t>安部、高橋、大谷）</a:t>
            </a:r>
            <a:endParaRPr kumimoji="1" lang="en-US" altLang="ja-JP" b="1" dirty="0">
              <a:solidFill>
                <a:schemeClr val="tx1">
                  <a:lumMod val="75000"/>
                  <a:lumOff val="25000"/>
                </a:schemeClr>
              </a:solidFill>
              <a:latin typeface="Yu Mincho" panose="02020400000000000000" pitchFamily="18" charset="-128"/>
              <a:ea typeface="Yu Mincho" panose="02020400000000000000" pitchFamily="18" charset="-128"/>
            </a:endParaRPr>
          </a:p>
          <a:p>
            <a:endParaRPr lang="en" altLang="ja-JP" b="1" dirty="0">
              <a:solidFill>
                <a:schemeClr val="tx1">
                  <a:lumMod val="75000"/>
                  <a:lumOff val="25000"/>
                </a:schemeClr>
              </a:solidFill>
              <a:latin typeface="Yu Gothic" panose="020B0400000000000000" pitchFamily="34" charset="-128"/>
              <a:ea typeface="Yu Gothic" panose="020B0400000000000000" pitchFamily="34" charset="-128"/>
            </a:endParaRPr>
          </a:p>
          <a:p>
            <a:r>
              <a:rPr lang="en" altLang="ja-JP" sz="1600" b="1" dirty="0">
                <a:solidFill>
                  <a:schemeClr val="tx1">
                    <a:lumMod val="75000"/>
                    <a:lumOff val="25000"/>
                  </a:schemeClr>
                </a:solidFill>
                <a:latin typeface="Yu Mincho" panose="02020400000000000000" pitchFamily="18" charset="-128"/>
                <a:ea typeface="Yu Mincho" panose="02020400000000000000" pitchFamily="18" charset="-128"/>
              </a:rPr>
              <a:t>7/22 DEV8,LAB5</a:t>
            </a:r>
            <a:r>
              <a:rPr lang="ja-JP" altLang="en-US" sz="1600" b="1">
                <a:solidFill>
                  <a:schemeClr val="tx1">
                    <a:lumMod val="75000"/>
                    <a:lumOff val="25000"/>
                  </a:schemeClr>
                </a:solidFill>
                <a:latin typeface="Yu Mincho" panose="02020400000000000000" pitchFamily="18" charset="-128"/>
                <a:ea typeface="Yu Mincho" panose="02020400000000000000" pitchFamily="18" charset="-128"/>
              </a:rPr>
              <a:t>合同開発合宿</a:t>
            </a:r>
            <a:r>
              <a:rPr lang="en" altLang="ja-JP" sz="1600" b="1" dirty="0">
                <a:solidFill>
                  <a:schemeClr val="tx1">
                    <a:lumMod val="75000"/>
                    <a:lumOff val="25000"/>
                  </a:schemeClr>
                </a:solidFill>
                <a:latin typeface="Yu Mincho" panose="02020400000000000000" pitchFamily="18" charset="-128"/>
                <a:ea typeface="Yu Mincho" panose="02020400000000000000" pitchFamily="18" charset="-128"/>
              </a:rPr>
              <a:t>Hack Fes!!</a:t>
            </a:r>
            <a:r>
              <a:rPr lang="ja-JP" altLang="en" sz="1600" b="1">
                <a:solidFill>
                  <a:schemeClr val="tx1">
                    <a:lumMod val="75000"/>
                    <a:lumOff val="25000"/>
                  </a:schemeClr>
                </a:solidFill>
                <a:latin typeface="Yu Mincho" panose="02020400000000000000" pitchFamily="18" charset="-128"/>
                <a:ea typeface="Yu Mincho" panose="02020400000000000000" pitchFamily="18" charset="-128"/>
              </a:rPr>
              <a:t>＠</a:t>
            </a:r>
            <a:r>
              <a:rPr lang="ja-JP" altLang="en-US" sz="1600" b="1">
                <a:solidFill>
                  <a:schemeClr val="tx1">
                    <a:lumMod val="75000"/>
                    <a:lumOff val="25000"/>
                  </a:schemeClr>
                </a:solidFill>
                <a:latin typeface="Yu Mincho" panose="02020400000000000000" pitchFamily="18" charset="-128"/>
                <a:ea typeface="Yu Mincho" panose="02020400000000000000" pitchFamily="18" charset="-128"/>
              </a:rPr>
              <a:t>下関において制作したプロダクトです。 「山口でスケールするビジネスをテクノロジーを使って思考する」というお題に対し、 我々</a:t>
            </a:r>
            <a:r>
              <a:rPr lang="en" altLang="ja-JP" sz="1600" b="1" dirty="0">
                <a:solidFill>
                  <a:schemeClr val="tx1">
                    <a:lumMod val="75000"/>
                    <a:lumOff val="25000"/>
                  </a:schemeClr>
                </a:solidFill>
                <a:latin typeface="Yu Mincho" panose="02020400000000000000" pitchFamily="18" charset="-128"/>
                <a:ea typeface="Yu Mincho" panose="02020400000000000000" pitchFamily="18" charset="-128"/>
              </a:rPr>
              <a:t>TEAM</a:t>
            </a:r>
            <a:r>
              <a:rPr lang="ja-JP" altLang="en-US" sz="1600" b="1">
                <a:solidFill>
                  <a:schemeClr val="tx1">
                    <a:lumMod val="75000"/>
                    <a:lumOff val="25000"/>
                  </a:schemeClr>
                </a:solidFill>
                <a:latin typeface="Yu Mincho" panose="02020400000000000000" pitchFamily="18" charset="-128"/>
                <a:ea typeface="Yu Mincho" panose="02020400000000000000" pitchFamily="18" charset="-128"/>
              </a:rPr>
              <a:t>まーちぇるてぃは「皆に 福 が訪れるよう、下関を訪れた観光客に ふく を体験してもらう」をテーマに、海峡ゆめタワーに設置するゲームとしてこれを制作しました。 </a:t>
            </a:r>
            <a:r>
              <a:rPr lang="en" altLang="ja-JP" sz="1600" b="1" dirty="0">
                <a:solidFill>
                  <a:schemeClr val="tx1">
                    <a:lumMod val="75000"/>
                    <a:lumOff val="25000"/>
                  </a:schemeClr>
                </a:solidFill>
                <a:latin typeface="Yu Mincho" panose="02020400000000000000" pitchFamily="18" charset="-128"/>
                <a:ea typeface="Yu Mincho" panose="02020400000000000000" pitchFamily="18" charset="-128"/>
              </a:rPr>
              <a:t>FUKU FUKU GAME</a:t>
            </a:r>
            <a:r>
              <a:rPr lang="ja-JP" altLang="en-US" sz="1600" b="1">
                <a:solidFill>
                  <a:schemeClr val="tx1">
                    <a:lumMod val="75000"/>
                    <a:lumOff val="25000"/>
                  </a:schemeClr>
                </a:solidFill>
                <a:latin typeface="Yu Mincho" panose="02020400000000000000" pitchFamily="18" charset="-128"/>
                <a:ea typeface="Yu Mincho" panose="02020400000000000000" pitchFamily="18" charset="-128"/>
              </a:rPr>
              <a:t>には</a:t>
            </a:r>
            <a:r>
              <a:rPr lang="en-US" altLang="ja-JP" sz="1600" b="1" dirty="0">
                <a:solidFill>
                  <a:schemeClr val="tx1">
                    <a:lumMod val="75000"/>
                    <a:lumOff val="25000"/>
                  </a:schemeClr>
                </a:solidFill>
                <a:latin typeface="Yu Mincho" panose="02020400000000000000" pitchFamily="18" charset="-128"/>
                <a:ea typeface="Yu Mincho" panose="02020400000000000000" pitchFamily="18" charset="-128"/>
              </a:rPr>
              <a:t>2</a:t>
            </a:r>
            <a:r>
              <a:rPr lang="ja-JP" altLang="en-US" sz="1600" b="1">
                <a:solidFill>
                  <a:schemeClr val="tx1">
                    <a:lumMod val="75000"/>
                    <a:lumOff val="25000"/>
                  </a:schemeClr>
                </a:solidFill>
                <a:latin typeface="Yu Mincho" panose="02020400000000000000" pitchFamily="18" charset="-128"/>
                <a:ea typeface="Yu Mincho" panose="02020400000000000000" pitchFamily="18" charset="-128"/>
              </a:rPr>
              <a:t>種類の楽しみ方があり、</a:t>
            </a:r>
            <a:r>
              <a:rPr lang="en-US" altLang="ja-JP" sz="1600" b="1" dirty="0">
                <a:solidFill>
                  <a:schemeClr val="tx1">
                    <a:lumMod val="75000"/>
                    <a:lumOff val="25000"/>
                  </a:schemeClr>
                </a:solidFill>
                <a:latin typeface="Yu Mincho" panose="02020400000000000000" pitchFamily="18" charset="-128"/>
                <a:ea typeface="Yu Mincho" panose="02020400000000000000" pitchFamily="18" charset="-128"/>
              </a:rPr>
              <a:t>1</a:t>
            </a:r>
            <a:r>
              <a:rPr lang="ja-JP" altLang="en-US" sz="1600" b="1">
                <a:solidFill>
                  <a:schemeClr val="tx1">
                    <a:lumMod val="75000"/>
                    <a:lumOff val="25000"/>
                  </a:schemeClr>
                </a:solidFill>
                <a:latin typeface="Yu Mincho" panose="02020400000000000000" pitchFamily="18" charset="-128"/>
                <a:ea typeface="Yu Mincho" panose="02020400000000000000" pitchFamily="18" charset="-128"/>
              </a:rPr>
              <a:t>つめは大声で「ふくー！」「○○愛してるよ！」などと叫びクリアを目指す遊び。</a:t>
            </a:r>
            <a:r>
              <a:rPr lang="en-US" altLang="ja-JP" sz="1600" b="1" dirty="0">
                <a:solidFill>
                  <a:schemeClr val="tx1">
                    <a:lumMod val="75000"/>
                    <a:lumOff val="25000"/>
                  </a:schemeClr>
                </a:solidFill>
                <a:latin typeface="Yu Mincho" panose="02020400000000000000" pitchFamily="18" charset="-128"/>
                <a:ea typeface="Yu Mincho" panose="02020400000000000000" pitchFamily="18" charset="-128"/>
              </a:rPr>
              <a:t>2</a:t>
            </a:r>
            <a:r>
              <a:rPr lang="ja-JP" altLang="en-US" sz="1600" b="1">
                <a:solidFill>
                  <a:schemeClr val="tx1">
                    <a:lumMod val="75000"/>
                    <a:lumOff val="25000"/>
                  </a:schemeClr>
                </a:solidFill>
                <a:latin typeface="Yu Mincho" panose="02020400000000000000" pitchFamily="18" charset="-128"/>
                <a:ea typeface="Yu Mincho" panose="02020400000000000000" pitchFamily="18" charset="-128"/>
              </a:rPr>
              <a:t>つめは ”ふくふく”と正しく発音する練習。本当は</a:t>
            </a:r>
            <a:r>
              <a:rPr lang="en-US" altLang="ja-JP" sz="1600" b="1" dirty="0">
                <a:solidFill>
                  <a:schemeClr val="tx1">
                    <a:lumMod val="75000"/>
                    <a:lumOff val="25000"/>
                  </a:schemeClr>
                </a:solidFill>
                <a:latin typeface="Yu Mincho" panose="02020400000000000000" pitchFamily="18" charset="-128"/>
                <a:ea typeface="Yu Mincho" panose="02020400000000000000" pitchFamily="18" charset="-128"/>
              </a:rPr>
              <a:t>3</a:t>
            </a:r>
            <a:r>
              <a:rPr lang="ja-JP" altLang="en-US" sz="1600" b="1">
                <a:solidFill>
                  <a:schemeClr val="tx1">
                    <a:lumMod val="75000"/>
                    <a:lumOff val="25000"/>
                  </a:schemeClr>
                </a:solidFill>
                <a:latin typeface="Yu Mincho" panose="02020400000000000000" pitchFamily="18" charset="-128"/>
                <a:ea typeface="Yu Mincho" panose="02020400000000000000" pitchFamily="18" charset="-128"/>
              </a:rPr>
              <a:t>つめに顔はめ写真撮影まで実装したかった</a:t>
            </a:r>
            <a:r>
              <a:rPr lang="en-US" altLang="ja-JP" sz="1600" b="1" dirty="0">
                <a:solidFill>
                  <a:schemeClr val="tx1">
                    <a:lumMod val="75000"/>
                    <a:lumOff val="25000"/>
                  </a:schemeClr>
                </a:solidFill>
                <a:latin typeface="Yu Mincho" panose="02020400000000000000" pitchFamily="18" charset="-128"/>
                <a:ea typeface="Yu Mincho" panose="02020400000000000000" pitchFamily="18" charset="-128"/>
              </a:rPr>
              <a:t>..</a:t>
            </a:r>
            <a:r>
              <a:rPr lang="ja-JP" altLang="en-US" sz="1600" b="1">
                <a:solidFill>
                  <a:schemeClr val="tx1">
                    <a:lumMod val="75000"/>
                    <a:lumOff val="25000"/>
                  </a:schemeClr>
                </a:solidFill>
                <a:latin typeface="Yu Mincho" panose="02020400000000000000" pitchFamily="18" charset="-128"/>
                <a:ea typeface="Yu Mincho" panose="02020400000000000000" pitchFamily="18" charset="-128"/>
              </a:rPr>
              <a:t>その思いをスタート画面に込めました。 </a:t>
            </a:r>
            <a:r>
              <a:rPr lang="en" altLang="ja-JP" sz="1600" b="1" dirty="0">
                <a:solidFill>
                  <a:schemeClr val="tx1">
                    <a:lumMod val="75000"/>
                    <a:lumOff val="25000"/>
                  </a:schemeClr>
                </a:solidFill>
                <a:latin typeface="Yu Mincho" panose="02020400000000000000" pitchFamily="18" charset="-128"/>
                <a:ea typeface="Yu Mincho" panose="02020400000000000000" pitchFamily="18" charset="-128"/>
              </a:rPr>
              <a:t>JS</a:t>
            </a:r>
            <a:r>
              <a:rPr lang="ja-JP" altLang="en-US" sz="1600" b="1">
                <a:solidFill>
                  <a:schemeClr val="tx1">
                    <a:lumMod val="75000"/>
                    <a:lumOff val="25000"/>
                  </a:schemeClr>
                </a:solidFill>
                <a:latin typeface="Yu Mincho" panose="02020400000000000000" pitchFamily="18" charset="-128"/>
                <a:ea typeface="Yu Mincho" panose="02020400000000000000" pitchFamily="18" charset="-128"/>
              </a:rPr>
              <a:t>と</a:t>
            </a:r>
            <a:r>
              <a:rPr lang="en" altLang="ja-JP" sz="1600" b="1" dirty="0">
                <a:solidFill>
                  <a:schemeClr val="tx1">
                    <a:lumMod val="75000"/>
                    <a:lumOff val="25000"/>
                  </a:schemeClr>
                </a:solidFill>
                <a:latin typeface="Yu Mincho" panose="02020400000000000000" pitchFamily="18" charset="-128"/>
                <a:ea typeface="Yu Mincho" panose="02020400000000000000" pitchFamily="18" charset="-128"/>
              </a:rPr>
              <a:t>web speech API</a:t>
            </a:r>
            <a:r>
              <a:rPr lang="ja-JP" altLang="en" sz="1600" b="1">
                <a:solidFill>
                  <a:schemeClr val="tx1">
                    <a:lumMod val="75000"/>
                    <a:lumOff val="25000"/>
                  </a:schemeClr>
                </a:solidFill>
                <a:latin typeface="Yu Mincho" panose="02020400000000000000" pitchFamily="18" charset="-128"/>
                <a:ea typeface="Yu Mincho" panose="02020400000000000000" pitchFamily="18" charset="-128"/>
              </a:rPr>
              <a:t>（</a:t>
            </a:r>
            <a:r>
              <a:rPr lang="ja-JP" altLang="en-US" sz="1600" b="1">
                <a:solidFill>
                  <a:schemeClr val="tx1">
                    <a:lumMod val="75000"/>
                    <a:lumOff val="25000"/>
                  </a:schemeClr>
                </a:solidFill>
                <a:latin typeface="Yu Mincho" panose="02020400000000000000" pitchFamily="18" charset="-128"/>
                <a:ea typeface="Yu Mincho" panose="02020400000000000000" pitchFamily="18" charset="-128"/>
              </a:rPr>
              <a:t>文字起こし・音量取得）でできています。</a:t>
            </a:r>
            <a:endParaRPr lang="en-US" altLang="ja-JP" sz="1600" b="1" dirty="0">
              <a:solidFill>
                <a:schemeClr val="tx1">
                  <a:lumMod val="75000"/>
                  <a:lumOff val="25000"/>
                </a:schemeClr>
              </a:solidFill>
              <a:latin typeface="Yu Mincho" panose="02020400000000000000" pitchFamily="18" charset="-128"/>
              <a:ea typeface="Yu Mincho" panose="02020400000000000000" pitchFamily="18" charset="-128"/>
            </a:endParaRPr>
          </a:p>
        </p:txBody>
      </p:sp>
      <p:cxnSp>
        <p:nvCxnSpPr>
          <p:cNvPr id="10" name="直線コネクタ 9">
            <a:extLst>
              <a:ext uri="{FF2B5EF4-FFF2-40B4-BE49-F238E27FC236}">
                <a16:creationId xmlns:a16="http://schemas.microsoft.com/office/drawing/2014/main" id="{1C56BC4D-FF94-2441-8ED0-A94477756FF9}"/>
              </a:ext>
            </a:extLst>
          </p:cNvPr>
          <p:cNvCxnSpPr/>
          <p:nvPr/>
        </p:nvCxnSpPr>
        <p:spPr>
          <a:xfrm>
            <a:off x="3043874" y="3290500"/>
            <a:ext cx="584358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1" name="テキスト ボックス 10">
            <a:extLst>
              <a:ext uri="{FF2B5EF4-FFF2-40B4-BE49-F238E27FC236}">
                <a16:creationId xmlns:a16="http://schemas.microsoft.com/office/drawing/2014/main" id="{13460221-F8B1-2F48-82D3-4682575C150A}"/>
              </a:ext>
            </a:extLst>
          </p:cNvPr>
          <p:cNvSpPr txBox="1"/>
          <p:nvPr/>
        </p:nvSpPr>
        <p:spPr>
          <a:xfrm>
            <a:off x="3226356" y="1751617"/>
            <a:ext cx="2810385" cy="307777"/>
          </a:xfrm>
          <a:prstGeom prst="rect">
            <a:avLst/>
          </a:prstGeom>
          <a:noFill/>
        </p:spPr>
        <p:txBody>
          <a:bodyPr wrap="none" rtlCol="0">
            <a:spAutoFit/>
          </a:bodyPr>
          <a:lstStyle/>
          <a:p>
            <a:r>
              <a:rPr kumimoji="1" lang="ja-JP" altLang="en-US" sz="1400">
                <a:latin typeface="Yu Mincho" panose="02020400000000000000" pitchFamily="18" charset="-128"/>
                <a:ea typeface="Yu Mincho" panose="02020400000000000000" pitchFamily="18" charset="-128"/>
              </a:rPr>
              <a:t>ふく　</a:t>
            </a:r>
            <a:r>
              <a:rPr kumimoji="1" lang="en-US" altLang="ja-JP" sz="1400" dirty="0">
                <a:latin typeface="Yu Mincho" panose="02020400000000000000" pitchFamily="18" charset="-128"/>
                <a:ea typeface="Yu Mincho" panose="02020400000000000000" pitchFamily="18" charset="-128"/>
              </a:rPr>
              <a:t>   </a:t>
            </a:r>
            <a:r>
              <a:rPr kumimoji="1" lang="ja-JP" altLang="en-US" sz="1400">
                <a:latin typeface="Yu Mincho" panose="02020400000000000000" pitchFamily="18" charset="-128"/>
                <a:ea typeface="Yu Mincho" panose="02020400000000000000" pitchFamily="18" charset="-128"/>
              </a:rPr>
              <a:t>　　ふく　　　げーむ</a:t>
            </a:r>
            <a:r>
              <a:rPr lang="ja-JP" altLang="en-US" sz="1400">
                <a:latin typeface="Yu Mincho" panose="02020400000000000000" pitchFamily="18" charset="-128"/>
                <a:ea typeface="Yu Mincho" panose="02020400000000000000" pitchFamily="18" charset="-128"/>
              </a:rPr>
              <a:t>　</a:t>
            </a:r>
            <a:endParaRPr kumimoji="1" lang="ja-JP" altLang="en-US" sz="1400">
              <a:latin typeface="Yu Mincho" panose="02020400000000000000" pitchFamily="18" charset="-128"/>
              <a:ea typeface="Yu Mincho" panose="02020400000000000000" pitchFamily="18" charset="-128"/>
            </a:endParaRPr>
          </a:p>
        </p:txBody>
      </p:sp>
      <p:pic>
        <p:nvPicPr>
          <p:cNvPr id="13" name="図 12" descr="QR コード&#10;&#10;自動的に生成された説明">
            <a:extLst>
              <a:ext uri="{FF2B5EF4-FFF2-40B4-BE49-F238E27FC236}">
                <a16:creationId xmlns:a16="http://schemas.microsoft.com/office/drawing/2014/main" id="{1558309A-856C-1F49-AEDE-F46F79B3FCC1}"/>
              </a:ext>
            </a:extLst>
          </p:cNvPr>
          <p:cNvPicPr>
            <a:picLocks noChangeAspect="1"/>
          </p:cNvPicPr>
          <p:nvPr/>
        </p:nvPicPr>
        <p:blipFill>
          <a:blip r:embed="rId3"/>
          <a:stretch>
            <a:fillRect/>
          </a:stretch>
        </p:blipFill>
        <p:spPr>
          <a:xfrm>
            <a:off x="7017265" y="1500620"/>
            <a:ext cx="1702936" cy="1702936"/>
          </a:xfrm>
          <a:prstGeom prst="rect">
            <a:avLst/>
          </a:prstGeom>
        </p:spPr>
      </p:pic>
      <p:sp>
        <p:nvSpPr>
          <p:cNvPr id="14" name="テキスト ボックス 13">
            <a:extLst>
              <a:ext uri="{FF2B5EF4-FFF2-40B4-BE49-F238E27FC236}">
                <a16:creationId xmlns:a16="http://schemas.microsoft.com/office/drawing/2014/main" id="{B8603E61-2237-284E-A896-FA43535F727C}"/>
              </a:ext>
            </a:extLst>
          </p:cNvPr>
          <p:cNvSpPr txBox="1"/>
          <p:nvPr/>
        </p:nvSpPr>
        <p:spPr>
          <a:xfrm>
            <a:off x="728663" y="542925"/>
            <a:ext cx="1184940" cy="369332"/>
          </a:xfrm>
          <a:prstGeom prst="rect">
            <a:avLst/>
          </a:prstGeom>
          <a:noFill/>
        </p:spPr>
        <p:txBody>
          <a:bodyPr wrap="none" rtlCol="0">
            <a:spAutoFit/>
          </a:bodyPr>
          <a:lstStyle/>
          <a:p>
            <a:r>
              <a:rPr kumimoji="1" lang="en-US" altLang="ja-JP" dirty="0"/>
              <a:t>435×255</a:t>
            </a:r>
            <a:endParaRPr kumimoji="1" lang="ja-JP" altLang="en-US"/>
          </a:p>
        </p:txBody>
      </p:sp>
      <p:pic>
        <p:nvPicPr>
          <p:cNvPr id="3" name="図 2" descr="QR コード&#10;&#10;自動的に生成された説明">
            <a:extLst>
              <a:ext uri="{FF2B5EF4-FFF2-40B4-BE49-F238E27FC236}">
                <a16:creationId xmlns:a16="http://schemas.microsoft.com/office/drawing/2014/main" id="{2352DC0F-4197-8C4B-A408-FB1457CF464F}"/>
              </a:ext>
            </a:extLst>
          </p:cNvPr>
          <p:cNvPicPr>
            <a:picLocks noChangeAspect="1"/>
          </p:cNvPicPr>
          <p:nvPr/>
        </p:nvPicPr>
        <p:blipFill>
          <a:blip r:embed="rId4"/>
          <a:stretch>
            <a:fillRect/>
          </a:stretch>
        </p:blipFill>
        <p:spPr>
          <a:xfrm>
            <a:off x="7017265" y="1500622"/>
            <a:ext cx="1702934" cy="1702934"/>
          </a:xfrm>
          <a:prstGeom prst="rect">
            <a:avLst/>
          </a:prstGeom>
        </p:spPr>
      </p:pic>
      <p:pic>
        <p:nvPicPr>
          <p:cNvPr id="7" name="図 6" descr="QR コード&#10;&#10;自動的に生成された説明">
            <a:extLst>
              <a:ext uri="{FF2B5EF4-FFF2-40B4-BE49-F238E27FC236}">
                <a16:creationId xmlns:a16="http://schemas.microsoft.com/office/drawing/2014/main" id="{B7B4F73D-AF53-BA49-B43F-C13E9BC9017B}"/>
              </a:ext>
            </a:extLst>
          </p:cNvPr>
          <p:cNvPicPr>
            <a:picLocks noChangeAspect="1"/>
          </p:cNvPicPr>
          <p:nvPr/>
        </p:nvPicPr>
        <p:blipFill>
          <a:blip r:embed="rId5"/>
          <a:stretch>
            <a:fillRect/>
          </a:stretch>
        </p:blipFill>
        <p:spPr>
          <a:xfrm>
            <a:off x="7010302" y="1501764"/>
            <a:ext cx="1589427" cy="1589427"/>
          </a:xfrm>
          <a:prstGeom prst="rect">
            <a:avLst/>
          </a:prstGeom>
        </p:spPr>
      </p:pic>
    </p:spTree>
    <p:extLst>
      <p:ext uri="{BB962C8B-B14F-4D97-AF65-F5344CB8AC3E}">
        <p14:creationId xmlns:p14="http://schemas.microsoft.com/office/powerpoint/2010/main" val="41162790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descr="額縁に入った絵&#10;&#10;中程度の精度で自動的に生成された説明">
            <a:extLst>
              <a:ext uri="{FF2B5EF4-FFF2-40B4-BE49-F238E27FC236}">
                <a16:creationId xmlns:a16="http://schemas.microsoft.com/office/drawing/2014/main" id="{8A02B881-6C55-984E-BADA-AE9484F9E6ED}"/>
              </a:ext>
            </a:extLst>
          </p:cNvPr>
          <p:cNvPicPr>
            <a:picLocks noChangeAspect="1"/>
          </p:cNvPicPr>
          <p:nvPr/>
        </p:nvPicPr>
        <p:blipFill>
          <a:blip r:embed="rId2"/>
          <a:stretch>
            <a:fillRect/>
          </a:stretch>
        </p:blipFill>
        <p:spPr>
          <a:xfrm>
            <a:off x="6477000" y="6534150"/>
            <a:ext cx="5715000" cy="4762500"/>
          </a:xfrm>
          <a:prstGeom prst="rect">
            <a:avLst/>
          </a:prstGeom>
        </p:spPr>
      </p:pic>
      <p:pic>
        <p:nvPicPr>
          <p:cNvPr id="4" name="図 3" descr="新聞記事の一部&#10;&#10;低い精度で自動的に生成された説明">
            <a:extLst>
              <a:ext uri="{FF2B5EF4-FFF2-40B4-BE49-F238E27FC236}">
                <a16:creationId xmlns:a16="http://schemas.microsoft.com/office/drawing/2014/main" id="{77EF60EC-3C99-2C4A-B56B-08368AEA1522}"/>
              </a:ext>
            </a:extLst>
          </p:cNvPr>
          <p:cNvPicPr>
            <a:picLocks noChangeAspect="1"/>
          </p:cNvPicPr>
          <p:nvPr/>
        </p:nvPicPr>
        <p:blipFill>
          <a:blip r:embed="rId3"/>
          <a:stretch>
            <a:fillRect/>
          </a:stretch>
        </p:blipFill>
        <p:spPr>
          <a:xfrm>
            <a:off x="6318788" y="1308100"/>
            <a:ext cx="5118100" cy="4241800"/>
          </a:xfrm>
          <a:prstGeom prst="rect">
            <a:avLst/>
          </a:prstGeom>
          <a:effectLst>
            <a:outerShdw blurRad="50800" dist="38100" dir="2700000" algn="tl" rotWithShape="0">
              <a:prstClr val="black">
                <a:alpha val="40000"/>
              </a:prstClr>
            </a:outerShdw>
          </a:effectLst>
        </p:spPr>
      </p:pic>
      <p:pic>
        <p:nvPicPr>
          <p:cNvPr id="9" name="図 8">
            <a:extLst>
              <a:ext uri="{FF2B5EF4-FFF2-40B4-BE49-F238E27FC236}">
                <a16:creationId xmlns:a16="http://schemas.microsoft.com/office/drawing/2014/main" id="{4555CB97-7246-7D4C-8B71-820BE7836B98}"/>
              </a:ext>
            </a:extLst>
          </p:cNvPr>
          <p:cNvPicPr>
            <a:picLocks noChangeAspect="1"/>
          </p:cNvPicPr>
          <p:nvPr/>
        </p:nvPicPr>
        <p:blipFill>
          <a:blip r:embed="rId4"/>
          <a:stretch>
            <a:fillRect/>
          </a:stretch>
        </p:blipFill>
        <p:spPr>
          <a:xfrm rot="5400000">
            <a:off x="952500" y="622299"/>
            <a:ext cx="4711699" cy="5575300"/>
          </a:xfrm>
          <a:prstGeom prst="rect">
            <a:avLst/>
          </a:prstGeom>
        </p:spPr>
      </p:pic>
      <p:pic>
        <p:nvPicPr>
          <p:cNvPr id="8" name="図 7" descr="探す, 顔, オレンジ, 張り付く が含まれている画像&#10;&#10;自動的に生成された説明">
            <a:extLst>
              <a:ext uri="{FF2B5EF4-FFF2-40B4-BE49-F238E27FC236}">
                <a16:creationId xmlns:a16="http://schemas.microsoft.com/office/drawing/2014/main" id="{88B4BB65-E4A5-C44B-BC08-B4A3EDC0C2B3}"/>
              </a:ext>
            </a:extLst>
          </p:cNvPr>
          <p:cNvPicPr>
            <a:picLocks noChangeAspect="1"/>
          </p:cNvPicPr>
          <p:nvPr/>
        </p:nvPicPr>
        <p:blipFill rotWithShape="1">
          <a:blip r:embed="rId5"/>
          <a:srcRect l="282" t="8425" r="2979" b="6535"/>
          <a:stretch/>
        </p:blipFill>
        <p:spPr>
          <a:xfrm>
            <a:off x="1244600" y="1797049"/>
            <a:ext cx="4013200" cy="3257551"/>
          </a:xfrm>
          <a:prstGeom prst="rect">
            <a:avLst/>
          </a:prstGeom>
        </p:spPr>
      </p:pic>
    </p:spTree>
    <p:extLst>
      <p:ext uri="{BB962C8B-B14F-4D97-AF65-F5344CB8AC3E}">
        <p14:creationId xmlns:p14="http://schemas.microsoft.com/office/powerpoint/2010/main" val="34104406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descr="アイコン&#10;&#10;自動的に生成された説明">
            <a:extLst>
              <a:ext uri="{FF2B5EF4-FFF2-40B4-BE49-F238E27FC236}">
                <a16:creationId xmlns:a16="http://schemas.microsoft.com/office/drawing/2014/main" id="{F878CA51-BCD4-A84D-8C14-432748E90F1B}"/>
              </a:ext>
            </a:extLst>
          </p:cNvPr>
          <p:cNvPicPr>
            <a:picLocks noChangeAspect="1"/>
          </p:cNvPicPr>
          <p:nvPr/>
        </p:nvPicPr>
        <p:blipFill>
          <a:blip r:embed="rId2">
            <a:biLevel thresh="75000"/>
          </a:blip>
          <a:stretch>
            <a:fillRect/>
          </a:stretch>
        </p:blipFill>
        <p:spPr>
          <a:xfrm>
            <a:off x="3498936" y="1877539"/>
            <a:ext cx="1212549" cy="1818824"/>
          </a:xfrm>
          <a:prstGeom prst="rect">
            <a:avLst/>
          </a:prstGeom>
        </p:spPr>
      </p:pic>
      <p:sp>
        <p:nvSpPr>
          <p:cNvPr id="5" name="テキスト ボックス 4">
            <a:extLst>
              <a:ext uri="{FF2B5EF4-FFF2-40B4-BE49-F238E27FC236}">
                <a16:creationId xmlns:a16="http://schemas.microsoft.com/office/drawing/2014/main" id="{3C35F17E-0946-834B-8928-C35A79CDECB4}"/>
              </a:ext>
            </a:extLst>
          </p:cNvPr>
          <p:cNvSpPr txBox="1"/>
          <p:nvPr/>
        </p:nvSpPr>
        <p:spPr>
          <a:xfrm>
            <a:off x="3359451" y="3696363"/>
            <a:ext cx="5229317" cy="923330"/>
          </a:xfrm>
          <a:prstGeom prst="rect">
            <a:avLst/>
          </a:prstGeom>
          <a:noFill/>
        </p:spPr>
        <p:txBody>
          <a:bodyPr wrap="none" rtlCol="0">
            <a:spAutoFit/>
          </a:bodyPr>
          <a:lstStyle/>
          <a:p>
            <a:r>
              <a:rPr kumimoji="1" lang="en-US" altLang="ja-JP" sz="5400" b="1" dirty="0">
                <a:solidFill>
                  <a:schemeClr val="tx1">
                    <a:lumMod val="85000"/>
                    <a:lumOff val="15000"/>
                  </a:schemeClr>
                </a:solidFill>
                <a:latin typeface="Yu Mincho" panose="02020400000000000000" pitchFamily="18" charset="-128"/>
                <a:ea typeface="Yu Mincho" panose="02020400000000000000" pitchFamily="18" charset="-128"/>
              </a:rPr>
              <a:t>DEPLOY</a:t>
            </a:r>
            <a:r>
              <a:rPr kumimoji="1" lang="ja-JP" altLang="en-US" sz="5400" b="1">
                <a:solidFill>
                  <a:schemeClr val="tx1">
                    <a:lumMod val="85000"/>
                    <a:lumOff val="15000"/>
                  </a:schemeClr>
                </a:solidFill>
                <a:latin typeface="Yu Mincho" panose="02020400000000000000" pitchFamily="18" charset="-128"/>
                <a:ea typeface="Yu Mincho" panose="02020400000000000000" pitchFamily="18" charset="-128"/>
              </a:rPr>
              <a:t>美術館</a:t>
            </a:r>
          </a:p>
        </p:txBody>
      </p:sp>
      <p:sp>
        <p:nvSpPr>
          <p:cNvPr id="6" name="テキスト ボックス 5">
            <a:extLst>
              <a:ext uri="{FF2B5EF4-FFF2-40B4-BE49-F238E27FC236}">
                <a16:creationId xmlns:a16="http://schemas.microsoft.com/office/drawing/2014/main" id="{E7FC0296-5D36-B544-B750-E06E10E136E9}"/>
              </a:ext>
            </a:extLst>
          </p:cNvPr>
          <p:cNvSpPr txBox="1"/>
          <p:nvPr/>
        </p:nvSpPr>
        <p:spPr>
          <a:xfrm>
            <a:off x="4711485" y="2559495"/>
            <a:ext cx="3212739" cy="707886"/>
          </a:xfrm>
          <a:prstGeom prst="rect">
            <a:avLst/>
          </a:prstGeom>
          <a:noFill/>
        </p:spPr>
        <p:txBody>
          <a:bodyPr wrap="none" rtlCol="0">
            <a:spAutoFit/>
          </a:bodyPr>
          <a:lstStyle/>
          <a:p>
            <a:r>
              <a:rPr kumimoji="1" lang="en-US" altLang="ja-JP" sz="2000" dirty="0"/>
              <a:t>G’s ACADEMY FUKUOKA</a:t>
            </a:r>
          </a:p>
          <a:p>
            <a:r>
              <a:rPr lang="en-US" altLang="ja-JP" sz="2000" dirty="0"/>
              <a:t>DEPLOY MUSEUM </a:t>
            </a:r>
            <a:endParaRPr kumimoji="1" lang="ja-JP" altLang="en-US" sz="2000"/>
          </a:p>
        </p:txBody>
      </p:sp>
    </p:spTree>
    <p:extLst>
      <p:ext uri="{BB962C8B-B14F-4D97-AF65-F5344CB8AC3E}">
        <p14:creationId xmlns:p14="http://schemas.microsoft.com/office/powerpoint/2010/main" val="9415969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図形, 矢印&#10;&#10;自動的に生成された説明">
            <a:extLst>
              <a:ext uri="{FF2B5EF4-FFF2-40B4-BE49-F238E27FC236}">
                <a16:creationId xmlns:a16="http://schemas.microsoft.com/office/drawing/2014/main" id="{9A08A8AF-FF9F-1447-89C2-C13F7443A4A4}"/>
              </a:ext>
            </a:extLst>
          </p:cNvPr>
          <p:cNvPicPr>
            <a:picLocks noChangeAspect="1"/>
          </p:cNvPicPr>
          <p:nvPr/>
        </p:nvPicPr>
        <p:blipFill>
          <a:blip r:embed="rId2"/>
          <a:stretch>
            <a:fillRect/>
          </a:stretch>
        </p:blipFill>
        <p:spPr>
          <a:xfrm>
            <a:off x="2981910" y="1223962"/>
            <a:ext cx="6228180" cy="3633787"/>
          </a:xfrm>
          <a:prstGeom prst="rect">
            <a:avLst/>
          </a:prstGeom>
          <a:ln>
            <a:solidFill>
              <a:schemeClr val="bg1">
                <a:lumMod val="85000"/>
              </a:schemeClr>
            </a:solidFill>
          </a:ln>
        </p:spPr>
      </p:pic>
      <p:sp>
        <p:nvSpPr>
          <p:cNvPr id="4" name="正方形/長方形 3">
            <a:extLst>
              <a:ext uri="{FF2B5EF4-FFF2-40B4-BE49-F238E27FC236}">
                <a16:creationId xmlns:a16="http://schemas.microsoft.com/office/drawing/2014/main" id="{BF384C80-8061-A44B-BCB8-C970C8EDDB2C}"/>
              </a:ext>
            </a:extLst>
          </p:cNvPr>
          <p:cNvSpPr/>
          <p:nvPr/>
        </p:nvSpPr>
        <p:spPr>
          <a:xfrm>
            <a:off x="2981910" y="1223963"/>
            <a:ext cx="6228180" cy="3633786"/>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a:extLst>
              <a:ext uri="{FF2B5EF4-FFF2-40B4-BE49-F238E27FC236}">
                <a16:creationId xmlns:a16="http://schemas.microsoft.com/office/drawing/2014/main" id="{2A32FE0F-3F8C-2249-A76B-70F3B6B89987}"/>
              </a:ext>
            </a:extLst>
          </p:cNvPr>
          <p:cNvSpPr txBox="1"/>
          <p:nvPr/>
        </p:nvSpPr>
        <p:spPr>
          <a:xfrm>
            <a:off x="3828334" y="2055018"/>
            <a:ext cx="4886274" cy="2308324"/>
          </a:xfrm>
          <a:prstGeom prst="rect">
            <a:avLst/>
          </a:prstGeom>
          <a:noFill/>
        </p:spPr>
        <p:txBody>
          <a:bodyPr wrap="none" rtlCol="0">
            <a:spAutoFit/>
          </a:bodyPr>
          <a:lstStyle/>
          <a:p>
            <a:r>
              <a:rPr kumimoji="1" lang="ja-JP" altLang="en-US">
                <a:latin typeface="Hiragino Kaku Gothic Pro W3" panose="020B0300000000000000" pitchFamily="34" charset="-128"/>
                <a:ea typeface="Hiragino Kaku Gothic Pro W3" panose="020B0300000000000000" pitchFamily="34" charset="-128"/>
              </a:rPr>
              <a:t>「</a:t>
            </a:r>
            <a:r>
              <a:rPr kumimoji="1" lang="en-US" altLang="ja-JP" dirty="0">
                <a:latin typeface="Hiragino Kaku Gothic Pro W3" panose="020B0300000000000000" pitchFamily="34" charset="-128"/>
                <a:ea typeface="Hiragino Kaku Gothic Pro W3" panose="020B0300000000000000" pitchFamily="34" charset="-128"/>
              </a:rPr>
              <a:t>ice cream</a:t>
            </a:r>
            <a:r>
              <a:rPr kumimoji="1" lang="ja-JP" altLang="en-US">
                <a:latin typeface="Hiragino Kaku Gothic Pro W3" panose="020B0300000000000000" pitchFamily="34" charset="-128"/>
                <a:ea typeface="Hiragino Kaku Gothic Pro W3" panose="020B0300000000000000" pitchFamily="34" charset="-128"/>
              </a:rPr>
              <a:t>」</a:t>
            </a:r>
            <a:endParaRPr kumimoji="1" lang="en-US" altLang="ja-JP" dirty="0">
              <a:latin typeface="Hiragino Kaku Gothic Pro W3" panose="020B0300000000000000" pitchFamily="34" charset="-128"/>
              <a:ea typeface="Hiragino Kaku Gothic Pro W3" panose="020B0300000000000000" pitchFamily="34" charset="-128"/>
            </a:endParaRPr>
          </a:p>
          <a:p>
            <a:r>
              <a:rPr kumimoji="1" lang="ja-JP" altLang="en-US">
                <a:latin typeface="Hiragino Kaku Gothic Pro W3" panose="020B0300000000000000" pitchFamily="34" charset="-128"/>
                <a:ea typeface="Hiragino Kaku Gothic Pro W3" panose="020B0300000000000000" pitchFamily="34" charset="-128"/>
              </a:rPr>
              <a:t>作者：若松</a:t>
            </a:r>
            <a:r>
              <a:rPr kumimoji="1" lang="en-US" altLang="ja-JP" dirty="0">
                <a:latin typeface="Hiragino Kaku Gothic Pro W3" panose="020B0300000000000000" pitchFamily="34" charset="-128"/>
                <a:ea typeface="Hiragino Kaku Gothic Pro W3" panose="020B0300000000000000" pitchFamily="34" charset="-128"/>
              </a:rPr>
              <a:t> </a:t>
            </a:r>
            <a:r>
              <a:rPr kumimoji="1" lang="ja-JP" altLang="en-US">
                <a:latin typeface="Hiragino Kaku Gothic Pro W3" panose="020B0300000000000000" pitchFamily="34" charset="-128"/>
                <a:ea typeface="Hiragino Kaku Gothic Pro W3" panose="020B0300000000000000" pitchFamily="34" charset="-128"/>
              </a:rPr>
              <a:t>ももこ</a:t>
            </a:r>
            <a:endParaRPr kumimoji="1" lang="en-US" altLang="ja-JP" dirty="0">
              <a:latin typeface="Hiragino Kaku Gothic Pro W3" panose="020B0300000000000000" pitchFamily="34" charset="-128"/>
              <a:ea typeface="Hiragino Kaku Gothic Pro W3" panose="020B0300000000000000" pitchFamily="34" charset="-128"/>
            </a:endParaRPr>
          </a:p>
          <a:p>
            <a:r>
              <a:rPr lang="ja-JP" altLang="en-US">
                <a:latin typeface="Hiragino Kaku Gothic Pro W3" panose="020B0300000000000000" pitchFamily="34" charset="-128"/>
                <a:ea typeface="Hiragino Kaku Gothic Pro W3" panose="020B0300000000000000" pitchFamily="34" charset="-128"/>
              </a:rPr>
              <a:t>説明：</a:t>
            </a:r>
            <a:endParaRPr lang="en-US" altLang="ja-JP" dirty="0">
              <a:latin typeface="Hiragino Kaku Gothic Pro W3" panose="020B0300000000000000" pitchFamily="34" charset="-128"/>
              <a:ea typeface="Hiragino Kaku Gothic Pro W3" panose="020B0300000000000000" pitchFamily="34" charset="-128"/>
            </a:endParaRPr>
          </a:p>
          <a:p>
            <a:r>
              <a:rPr lang="en" altLang="ja-JP" dirty="0">
                <a:latin typeface="Hiragino Kaku Gothic Pro W3" panose="020B0300000000000000" pitchFamily="34" charset="-128"/>
                <a:ea typeface="Hiragino Kaku Gothic Pro W3" panose="020B0300000000000000" pitchFamily="34" charset="-128"/>
              </a:rPr>
              <a:t>HTML</a:t>
            </a:r>
            <a:r>
              <a:rPr lang="ja-JP" altLang="en-US">
                <a:latin typeface="Hiragino Kaku Gothic Pro W3" panose="020B0300000000000000" pitchFamily="34" charset="-128"/>
                <a:ea typeface="Hiragino Kaku Gothic Pro W3" panose="020B0300000000000000" pitchFamily="34" charset="-128"/>
              </a:rPr>
              <a:t>は </a:t>
            </a:r>
            <a:r>
              <a:rPr lang="en-US" altLang="ja-JP" dirty="0">
                <a:latin typeface="Hiragino Kaku Gothic Pro W3" panose="020B0300000000000000" pitchFamily="34" charset="-128"/>
                <a:ea typeface="Hiragino Kaku Gothic Pro W3" panose="020B0300000000000000" pitchFamily="34" charset="-128"/>
              </a:rPr>
              <a:t>&lt;</a:t>
            </a:r>
            <a:r>
              <a:rPr lang="en" altLang="ja-JP" dirty="0">
                <a:latin typeface="Hiragino Kaku Gothic Pro W3" panose="020B0300000000000000" pitchFamily="34" charset="-128"/>
                <a:ea typeface="Hiragino Kaku Gothic Pro W3" panose="020B0300000000000000" pitchFamily="34" charset="-128"/>
              </a:rPr>
              <a:t>div id="app"&gt;&lt;/div&gt;</a:t>
            </a:r>
            <a:r>
              <a:rPr lang="ja-JP" altLang="en-US">
                <a:latin typeface="Hiragino Kaku Gothic Pro W3" panose="020B0300000000000000" pitchFamily="34" charset="-128"/>
                <a:ea typeface="Hiragino Kaku Gothic Pro W3" panose="020B0300000000000000" pitchFamily="34" charset="-128"/>
              </a:rPr>
              <a:t>のみです、</a:t>
            </a:r>
            <a:br>
              <a:rPr lang="ja-JP" altLang="en-US">
                <a:latin typeface="Hiragino Kaku Gothic Pro W3" panose="020B0300000000000000" pitchFamily="34" charset="-128"/>
                <a:ea typeface="Hiragino Kaku Gothic Pro W3" panose="020B0300000000000000" pitchFamily="34" charset="-128"/>
              </a:rPr>
            </a:br>
            <a:r>
              <a:rPr lang="en" altLang="ja-JP" dirty="0">
                <a:latin typeface="Hiragino Kaku Gothic Pro W3" panose="020B0300000000000000" pitchFamily="34" charset="-128"/>
                <a:ea typeface="Hiragino Kaku Gothic Pro W3" panose="020B0300000000000000" pitchFamily="34" charset="-128"/>
              </a:rPr>
              <a:t>VanillaJS</a:t>
            </a:r>
            <a:r>
              <a:rPr lang="ja-JP" altLang="en-US">
                <a:latin typeface="Hiragino Kaku Gothic Pro W3" panose="020B0300000000000000" pitchFamily="34" charset="-128"/>
                <a:ea typeface="Hiragino Kaku Gothic Pro W3" panose="020B0300000000000000" pitchFamily="34" charset="-128"/>
              </a:rPr>
              <a:t>にハマったので作りました。</a:t>
            </a:r>
            <a:br>
              <a:rPr lang="ja-JP" altLang="en-US">
                <a:latin typeface="Hiragino Kaku Gothic Pro W3" panose="020B0300000000000000" pitchFamily="34" charset="-128"/>
                <a:ea typeface="Hiragino Kaku Gothic Pro W3" panose="020B0300000000000000" pitchFamily="34" charset="-128"/>
              </a:rPr>
            </a:br>
            <a:r>
              <a:rPr lang="en" altLang="ja-JP" dirty="0">
                <a:latin typeface="Hiragino Kaku Gothic Pro W3" panose="020B0300000000000000" pitchFamily="34" charset="-128"/>
                <a:ea typeface="Hiragino Kaku Gothic Pro W3" panose="020B0300000000000000" pitchFamily="34" charset="-128"/>
              </a:rPr>
              <a:t>unko</a:t>
            </a:r>
            <a:r>
              <a:rPr lang="ja-JP" altLang="en-US">
                <a:latin typeface="Hiragino Kaku Gothic Pro W3" panose="020B0300000000000000" pitchFamily="34" charset="-128"/>
                <a:ea typeface="Hiragino Kaku Gothic Pro W3" panose="020B0300000000000000" pitchFamily="34" charset="-128"/>
              </a:rPr>
              <a:t>の応用編です。</a:t>
            </a:r>
            <a:br>
              <a:rPr lang="ja-JP" altLang="en-US">
                <a:latin typeface="Hiragino Kaku Gothic Pro W3" panose="020B0300000000000000" pitchFamily="34" charset="-128"/>
                <a:ea typeface="Hiragino Kaku Gothic Pro W3" panose="020B0300000000000000" pitchFamily="34" charset="-128"/>
              </a:rPr>
            </a:br>
            <a:r>
              <a:rPr lang="ja-JP" altLang="en-US">
                <a:latin typeface="Hiragino Kaku Gothic Pro W3" panose="020B0300000000000000" pitchFamily="34" charset="-128"/>
                <a:ea typeface="Hiragino Kaku Gothic Pro W3" panose="020B0300000000000000" pitchFamily="34" charset="-128"/>
              </a:rPr>
              <a:t>味の文字をクリックしてみてください、、！</a:t>
            </a:r>
            <a:endParaRPr lang="en-US" altLang="ja-JP" dirty="0">
              <a:latin typeface="Hiragino Kaku Gothic Pro W3" panose="020B0300000000000000" pitchFamily="34" charset="-128"/>
              <a:ea typeface="Hiragino Kaku Gothic Pro W3" panose="020B0300000000000000" pitchFamily="34" charset="-128"/>
            </a:endParaRPr>
          </a:p>
          <a:p>
            <a:endParaRPr kumimoji="1" lang="ja-JP" altLang="en-US">
              <a:latin typeface="Hiragino Kaku Gothic Pro W3" panose="020B0300000000000000" pitchFamily="34" charset="-128"/>
              <a:ea typeface="Hiragino Kaku Gothic Pro W3" panose="020B0300000000000000" pitchFamily="34" charset="-128"/>
            </a:endParaRPr>
          </a:p>
        </p:txBody>
      </p:sp>
    </p:spTree>
    <p:extLst>
      <p:ext uri="{BB962C8B-B14F-4D97-AF65-F5344CB8AC3E}">
        <p14:creationId xmlns:p14="http://schemas.microsoft.com/office/powerpoint/2010/main" val="28370873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descr="アイコン&#10;&#10;自動的に生成された説明">
            <a:extLst>
              <a:ext uri="{FF2B5EF4-FFF2-40B4-BE49-F238E27FC236}">
                <a16:creationId xmlns:a16="http://schemas.microsoft.com/office/drawing/2014/main" id="{7C6B6494-B967-AD4B-923A-674BE6677E23}"/>
              </a:ext>
            </a:extLst>
          </p:cNvPr>
          <p:cNvPicPr>
            <a:picLocks noChangeAspect="1"/>
          </p:cNvPicPr>
          <p:nvPr/>
        </p:nvPicPr>
        <p:blipFill>
          <a:blip r:embed="rId2">
            <a:lum bright="70000" contrast="-70000"/>
          </a:blip>
          <a:stretch>
            <a:fillRect/>
          </a:stretch>
        </p:blipFill>
        <p:spPr>
          <a:xfrm>
            <a:off x="594016" y="242473"/>
            <a:ext cx="611529" cy="917294"/>
          </a:xfrm>
          <a:prstGeom prst="rect">
            <a:avLst/>
          </a:prstGeom>
        </p:spPr>
      </p:pic>
      <p:pic>
        <p:nvPicPr>
          <p:cNvPr id="13" name="図 12" descr="アイコン&#10;&#10;自動的に生成された説明">
            <a:extLst>
              <a:ext uri="{FF2B5EF4-FFF2-40B4-BE49-F238E27FC236}">
                <a16:creationId xmlns:a16="http://schemas.microsoft.com/office/drawing/2014/main" id="{9276562C-E159-E44B-8466-06F25D470A63}"/>
              </a:ext>
            </a:extLst>
          </p:cNvPr>
          <p:cNvPicPr>
            <a:picLocks noChangeAspect="1"/>
          </p:cNvPicPr>
          <p:nvPr/>
        </p:nvPicPr>
        <p:blipFill>
          <a:blip r:embed="rId2">
            <a:lum bright="70000" contrast="-70000"/>
          </a:blip>
          <a:stretch>
            <a:fillRect/>
          </a:stretch>
        </p:blipFill>
        <p:spPr>
          <a:xfrm>
            <a:off x="594016" y="1138471"/>
            <a:ext cx="611529" cy="917294"/>
          </a:xfrm>
          <a:prstGeom prst="rect">
            <a:avLst/>
          </a:prstGeom>
        </p:spPr>
      </p:pic>
      <p:pic>
        <p:nvPicPr>
          <p:cNvPr id="19" name="図 18" descr="アイコン&#10;&#10;自動的に生成された説明">
            <a:extLst>
              <a:ext uri="{FF2B5EF4-FFF2-40B4-BE49-F238E27FC236}">
                <a16:creationId xmlns:a16="http://schemas.microsoft.com/office/drawing/2014/main" id="{A2D26DBC-5605-4248-829C-AABC1FB0AA4E}"/>
              </a:ext>
            </a:extLst>
          </p:cNvPr>
          <p:cNvPicPr>
            <a:picLocks noChangeAspect="1"/>
          </p:cNvPicPr>
          <p:nvPr/>
        </p:nvPicPr>
        <p:blipFill>
          <a:blip r:embed="rId2">
            <a:lum bright="70000" contrast="-70000"/>
          </a:blip>
          <a:stretch>
            <a:fillRect/>
          </a:stretch>
        </p:blipFill>
        <p:spPr>
          <a:xfrm>
            <a:off x="1208294" y="1159767"/>
            <a:ext cx="611529" cy="917294"/>
          </a:xfrm>
          <a:prstGeom prst="rect">
            <a:avLst/>
          </a:prstGeom>
        </p:spPr>
      </p:pic>
      <p:pic>
        <p:nvPicPr>
          <p:cNvPr id="20" name="図 19" descr="アイコン&#10;&#10;自動的に生成された説明">
            <a:extLst>
              <a:ext uri="{FF2B5EF4-FFF2-40B4-BE49-F238E27FC236}">
                <a16:creationId xmlns:a16="http://schemas.microsoft.com/office/drawing/2014/main" id="{BC884C65-7539-8D45-88E6-87C345C49CB9}"/>
              </a:ext>
            </a:extLst>
          </p:cNvPr>
          <p:cNvPicPr>
            <a:picLocks noChangeAspect="1"/>
          </p:cNvPicPr>
          <p:nvPr/>
        </p:nvPicPr>
        <p:blipFill>
          <a:blip r:embed="rId2">
            <a:lum bright="70000" contrast="-70000"/>
          </a:blip>
          <a:stretch>
            <a:fillRect/>
          </a:stretch>
        </p:blipFill>
        <p:spPr>
          <a:xfrm>
            <a:off x="1816680" y="1149119"/>
            <a:ext cx="611529" cy="917294"/>
          </a:xfrm>
          <a:prstGeom prst="rect">
            <a:avLst/>
          </a:prstGeom>
        </p:spPr>
      </p:pic>
      <p:pic>
        <p:nvPicPr>
          <p:cNvPr id="27" name="図 26" descr="アイコン&#10;&#10;自動的に生成された説明">
            <a:extLst>
              <a:ext uri="{FF2B5EF4-FFF2-40B4-BE49-F238E27FC236}">
                <a16:creationId xmlns:a16="http://schemas.microsoft.com/office/drawing/2014/main" id="{DF5B16E7-FDA2-8F44-9C5C-DAFF7FBB9AC1}"/>
              </a:ext>
            </a:extLst>
          </p:cNvPr>
          <p:cNvPicPr>
            <a:picLocks noChangeAspect="1"/>
          </p:cNvPicPr>
          <p:nvPr/>
        </p:nvPicPr>
        <p:blipFill>
          <a:blip r:embed="rId2">
            <a:lum bright="70000" contrast="-70000"/>
          </a:blip>
          <a:stretch>
            <a:fillRect/>
          </a:stretch>
        </p:blipFill>
        <p:spPr>
          <a:xfrm>
            <a:off x="1817074" y="242473"/>
            <a:ext cx="611529" cy="917294"/>
          </a:xfrm>
          <a:prstGeom prst="rect">
            <a:avLst/>
          </a:prstGeom>
        </p:spPr>
      </p:pic>
      <p:pic>
        <p:nvPicPr>
          <p:cNvPr id="28" name="図 27" descr="アイコン&#10;&#10;自動的に生成された説明">
            <a:extLst>
              <a:ext uri="{FF2B5EF4-FFF2-40B4-BE49-F238E27FC236}">
                <a16:creationId xmlns:a16="http://schemas.microsoft.com/office/drawing/2014/main" id="{F877D45B-AD48-C944-8363-E9483E170F43}"/>
              </a:ext>
            </a:extLst>
          </p:cNvPr>
          <p:cNvPicPr>
            <a:picLocks noChangeAspect="1"/>
          </p:cNvPicPr>
          <p:nvPr/>
        </p:nvPicPr>
        <p:blipFill>
          <a:blip r:embed="rId2">
            <a:lum bright="70000" contrast="-70000"/>
          </a:blip>
          <a:stretch>
            <a:fillRect/>
          </a:stretch>
        </p:blipFill>
        <p:spPr>
          <a:xfrm>
            <a:off x="3039158" y="242473"/>
            <a:ext cx="611529" cy="917294"/>
          </a:xfrm>
          <a:prstGeom prst="rect">
            <a:avLst/>
          </a:prstGeom>
        </p:spPr>
      </p:pic>
      <p:pic>
        <p:nvPicPr>
          <p:cNvPr id="29" name="図 28" descr="アイコン&#10;&#10;自動的に生成された説明">
            <a:extLst>
              <a:ext uri="{FF2B5EF4-FFF2-40B4-BE49-F238E27FC236}">
                <a16:creationId xmlns:a16="http://schemas.microsoft.com/office/drawing/2014/main" id="{4171C171-7528-934D-80BD-05CF9D5C0BCA}"/>
              </a:ext>
            </a:extLst>
          </p:cNvPr>
          <p:cNvPicPr>
            <a:picLocks noChangeAspect="1"/>
          </p:cNvPicPr>
          <p:nvPr/>
        </p:nvPicPr>
        <p:blipFill>
          <a:blip r:embed="rId2">
            <a:lum bright="70000" contrast="-70000"/>
          </a:blip>
          <a:stretch>
            <a:fillRect/>
          </a:stretch>
        </p:blipFill>
        <p:spPr>
          <a:xfrm>
            <a:off x="2415752" y="1159767"/>
            <a:ext cx="611529" cy="917294"/>
          </a:xfrm>
          <a:prstGeom prst="rect">
            <a:avLst/>
          </a:prstGeom>
        </p:spPr>
      </p:pic>
      <p:pic>
        <p:nvPicPr>
          <p:cNvPr id="31" name="図 30" descr="アイコン&#10;&#10;自動的に生成された説明">
            <a:extLst>
              <a:ext uri="{FF2B5EF4-FFF2-40B4-BE49-F238E27FC236}">
                <a16:creationId xmlns:a16="http://schemas.microsoft.com/office/drawing/2014/main" id="{D02C3BD6-93AB-0541-99A1-379D8EA47B01}"/>
              </a:ext>
            </a:extLst>
          </p:cNvPr>
          <p:cNvPicPr>
            <a:picLocks noChangeAspect="1"/>
          </p:cNvPicPr>
          <p:nvPr/>
        </p:nvPicPr>
        <p:blipFill>
          <a:blip r:embed="rId2">
            <a:lum bright="70000" contrast="-70000"/>
          </a:blip>
          <a:stretch>
            <a:fillRect/>
          </a:stretch>
        </p:blipFill>
        <p:spPr>
          <a:xfrm>
            <a:off x="2428116" y="242473"/>
            <a:ext cx="611529" cy="917294"/>
          </a:xfrm>
          <a:prstGeom prst="rect">
            <a:avLst/>
          </a:prstGeom>
        </p:spPr>
      </p:pic>
      <p:pic>
        <p:nvPicPr>
          <p:cNvPr id="36" name="図 35" descr="アイコン&#10;&#10;自動的に生成された説明">
            <a:extLst>
              <a:ext uri="{FF2B5EF4-FFF2-40B4-BE49-F238E27FC236}">
                <a16:creationId xmlns:a16="http://schemas.microsoft.com/office/drawing/2014/main" id="{D9D402EF-4774-8D47-BFC5-4F3C3E62B92B}"/>
              </a:ext>
            </a:extLst>
          </p:cNvPr>
          <p:cNvPicPr>
            <a:picLocks noChangeAspect="1"/>
          </p:cNvPicPr>
          <p:nvPr/>
        </p:nvPicPr>
        <p:blipFill>
          <a:blip r:embed="rId2">
            <a:lum bright="70000" contrast="-70000"/>
          </a:blip>
          <a:stretch>
            <a:fillRect/>
          </a:stretch>
        </p:blipFill>
        <p:spPr>
          <a:xfrm>
            <a:off x="3030034" y="1159767"/>
            <a:ext cx="611529" cy="917294"/>
          </a:xfrm>
          <a:prstGeom prst="rect">
            <a:avLst/>
          </a:prstGeom>
        </p:spPr>
      </p:pic>
      <p:pic>
        <p:nvPicPr>
          <p:cNvPr id="37" name="図 36" descr="アイコン&#10;&#10;自動的に生成された説明">
            <a:extLst>
              <a:ext uri="{FF2B5EF4-FFF2-40B4-BE49-F238E27FC236}">
                <a16:creationId xmlns:a16="http://schemas.microsoft.com/office/drawing/2014/main" id="{FB1A159C-57E1-5442-B51E-75B7D19F9E7E}"/>
              </a:ext>
            </a:extLst>
          </p:cNvPr>
          <p:cNvPicPr>
            <a:picLocks noChangeAspect="1"/>
          </p:cNvPicPr>
          <p:nvPr/>
        </p:nvPicPr>
        <p:blipFill>
          <a:blip r:embed="rId2">
            <a:lum bright="70000" contrast="-70000"/>
          </a:blip>
          <a:stretch>
            <a:fillRect/>
          </a:stretch>
        </p:blipFill>
        <p:spPr>
          <a:xfrm>
            <a:off x="3638420" y="1149119"/>
            <a:ext cx="611529" cy="917294"/>
          </a:xfrm>
          <a:prstGeom prst="rect">
            <a:avLst/>
          </a:prstGeom>
        </p:spPr>
      </p:pic>
      <p:pic>
        <p:nvPicPr>
          <p:cNvPr id="38" name="図 37" descr="アイコン&#10;&#10;自動的に生成された説明">
            <a:extLst>
              <a:ext uri="{FF2B5EF4-FFF2-40B4-BE49-F238E27FC236}">
                <a16:creationId xmlns:a16="http://schemas.microsoft.com/office/drawing/2014/main" id="{4F94FB4C-2D86-304E-A0F0-7B466ED0F9F0}"/>
              </a:ext>
            </a:extLst>
          </p:cNvPr>
          <p:cNvPicPr>
            <a:picLocks noChangeAspect="1"/>
          </p:cNvPicPr>
          <p:nvPr/>
        </p:nvPicPr>
        <p:blipFill>
          <a:blip r:embed="rId2">
            <a:lum bright="70000" contrast="-70000"/>
          </a:blip>
          <a:stretch>
            <a:fillRect/>
          </a:stretch>
        </p:blipFill>
        <p:spPr>
          <a:xfrm>
            <a:off x="4237492" y="1159767"/>
            <a:ext cx="611529" cy="917294"/>
          </a:xfrm>
          <a:prstGeom prst="rect">
            <a:avLst/>
          </a:prstGeom>
        </p:spPr>
      </p:pic>
      <p:pic>
        <p:nvPicPr>
          <p:cNvPr id="39" name="図 38" descr="アイコン&#10;&#10;自動的に生成された説明">
            <a:extLst>
              <a:ext uri="{FF2B5EF4-FFF2-40B4-BE49-F238E27FC236}">
                <a16:creationId xmlns:a16="http://schemas.microsoft.com/office/drawing/2014/main" id="{2A9A37D8-BDE0-BB43-AEA1-2E46EB2FBAE9}"/>
              </a:ext>
            </a:extLst>
          </p:cNvPr>
          <p:cNvPicPr>
            <a:picLocks noChangeAspect="1"/>
          </p:cNvPicPr>
          <p:nvPr/>
        </p:nvPicPr>
        <p:blipFill>
          <a:blip r:embed="rId2">
            <a:lum bright="70000" contrast="-70000"/>
          </a:blip>
          <a:stretch>
            <a:fillRect/>
          </a:stretch>
        </p:blipFill>
        <p:spPr>
          <a:xfrm>
            <a:off x="5419055" y="1149119"/>
            <a:ext cx="611529" cy="917294"/>
          </a:xfrm>
          <a:prstGeom prst="rect">
            <a:avLst/>
          </a:prstGeom>
        </p:spPr>
      </p:pic>
      <p:pic>
        <p:nvPicPr>
          <p:cNvPr id="40" name="図 39" descr="アイコン&#10;&#10;自動的に生成された説明">
            <a:extLst>
              <a:ext uri="{FF2B5EF4-FFF2-40B4-BE49-F238E27FC236}">
                <a16:creationId xmlns:a16="http://schemas.microsoft.com/office/drawing/2014/main" id="{CB10B419-7108-9240-80FF-40BDB9292A7B}"/>
              </a:ext>
            </a:extLst>
          </p:cNvPr>
          <p:cNvPicPr>
            <a:picLocks noChangeAspect="1"/>
          </p:cNvPicPr>
          <p:nvPr/>
        </p:nvPicPr>
        <p:blipFill>
          <a:blip r:embed="rId2">
            <a:lum bright="70000" contrast="-70000"/>
          </a:blip>
          <a:stretch>
            <a:fillRect/>
          </a:stretch>
        </p:blipFill>
        <p:spPr>
          <a:xfrm>
            <a:off x="6033333" y="1170415"/>
            <a:ext cx="611529" cy="917294"/>
          </a:xfrm>
          <a:prstGeom prst="rect">
            <a:avLst/>
          </a:prstGeom>
        </p:spPr>
      </p:pic>
      <p:pic>
        <p:nvPicPr>
          <p:cNvPr id="41" name="図 40" descr="アイコン&#10;&#10;自動的に生成された説明">
            <a:extLst>
              <a:ext uri="{FF2B5EF4-FFF2-40B4-BE49-F238E27FC236}">
                <a16:creationId xmlns:a16="http://schemas.microsoft.com/office/drawing/2014/main" id="{13B5DCE0-7389-734B-8A7E-EBEB86BEFE1C}"/>
              </a:ext>
            </a:extLst>
          </p:cNvPr>
          <p:cNvPicPr>
            <a:picLocks noChangeAspect="1"/>
          </p:cNvPicPr>
          <p:nvPr/>
        </p:nvPicPr>
        <p:blipFill>
          <a:blip r:embed="rId2">
            <a:lum bright="70000" contrast="-70000"/>
          </a:blip>
          <a:stretch>
            <a:fillRect/>
          </a:stretch>
        </p:blipFill>
        <p:spPr>
          <a:xfrm>
            <a:off x="6641719" y="1159767"/>
            <a:ext cx="611529" cy="917294"/>
          </a:xfrm>
          <a:prstGeom prst="rect">
            <a:avLst/>
          </a:prstGeom>
        </p:spPr>
      </p:pic>
      <p:pic>
        <p:nvPicPr>
          <p:cNvPr id="42" name="図 41" descr="アイコン&#10;&#10;自動的に生成された説明">
            <a:extLst>
              <a:ext uri="{FF2B5EF4-FFF2-40B4-BE49-F238E27FC236}">
                <a16:creationId xmlns:a16="http://schemas.microsoft.com/office/drawing/2014/main" id="{C180E4CD-DDEA-664A-ABFF-79A45F15A027}"/>
              </a:ext>
            </a:extLst>
          </p:cNvPr>
          <p:cNvPicPr>
            <a:picLocks noChangeAspect="1"/>
          </p:cNvPicPr>
          <p:nvPr/>
        </p:nvPicPr>
        <p:blipFill>
          <a:blip r:embed="rId2">
            <a:lum bright="70000" contrast="-70000"/>
          </a:blip>
          <a:stretch>
            <a:fillRect/>
          </a:stretch>
        </p:blipFill>
        <p:spPr>
          <a:xfrm>
            <a:off x="7240791" y="1170415"/>
            <a:ext cx="611529" cy="917294"/>
          </a:xfrm>
          <a:prstGeom prst="rect">
            <a:avLst/>
          </a:prstGeom>
        </p:spPr>
      </p:pic>
      <p:pic>
        <p:nvPicPr>
          <p:cNvPr id="43" name="図 42" descr="アイコン&#10;&#10;自動的に生成された説明">
            <a:extLst>
              <a:ext uri="{FF2B5EF4-FFF2-40B4-BE49-F238E27FC236}">
                <a16:creationId xmlns:a16="http://schemas.microsoft.com/office/drawing/2014/main" id="{BFC2E2CB-5FE4-5742-8F66-C75A6AB07A09}"/>
              </a:ext>
            </a:extLst>
          </p:cNvPr>
          <p:cNvPicPr>
            <a:picLocks noChangeAspect="1"/>
          </p:cNvPicPr>
          <p:nvPr/>
        </p:nvPicPr>
        <p:blipFill>
          <a:blip r:embed="rId2">
            <a:lum bright="70000" contrast="-70000"/>
          </a:blip>
          <a:stretch>
            <a:fillRect/>
          </a:stretch>
        </p:blipFill>
        <p:spPr>
          <a:xfrm>
            <a:off x="7855073" y="1170415"/>
            <a:ext cx="611529" cy="917294"/>
          </a:xfrm>
          <a:prstGeom prst="rect">
            <a:avLst/>
          </a:prstGeom>
        </p:spPr>
      </p:pic>
      <p:pic>
        <p:nvPicPr>
          <p:cNvPr id="44" name="図 43" descr="アイコン&#10;&#10;自動的に生成された説明">
            <a:extLst>
              <a:ext uri="{FF2B5EF4-FFF2-40B4-BE49-F238E27FC236}">
                <a16:creationId xmlns:a16="http://schemas.microsoft.com/office/drawing/2014/main" id="{E1706B07-4213-EE42-8E1E-E68109BEC6E2}"/>
              </a:ext>
            </a:extLst>
          </p:cNvPr>
          <p:cNvPicPr>
            <a:picLocks noChangeAspect="1"/>
          </p:cNvPicPr>
          <p:nvPr/>
        </p:nvPicPr>
        <p:blipFill>
          <a:blip r:embed="rId2">
            <a:lum bright="70000" contrast="-70000"/>
          </a:blip>
          <a:stretch>
            <a:fillRect/>
          </a:stretch>
        </p:blipFill>
        <p:spPr>
          <a:xfrm>
            <a:off x="8463459" y="1159767"/>
            <a:ext cx="611529" cy="917294"/>
          </a:xfrm>
          <a:prstGeom prst="rect">
            <a:avLst/>
          </a:prstGeom>
        </p:spPr>
      </p:pic>
      <p:pic>
        <p:nvPicPr>
          <p:cNvPr id="45" name="図 44" descr="アイコン&#10;&#10;自動的に生成された説明">
            <a:extLst>
              <a:ext uri="{FF2B5EF4-FFF2-40B4-BE49-F238E27FC236}">
                <a16:creationId xmlns:a16="http://schemas.microsoft.com/office/drawing/2014/main" id="{D252BAFE-192A-9F4C-BB98-EAB83843183A}"/>
              </a:ext>
            </a:extLst>
          </p:cNvPr>
          <p:cNvPicPr>
            <a:picLocks noChangeAspect="1"/>
          </p:cNvPicPr>
          <p:nvPr/>
        </p:nvPicPr>
        <p:blipFill>
          <a:blip r:embed="rId2">
            <a:lum bright="70000" contrast="-70000"/>
          </a:blip>
          <a:stretch>
            <a:fillRect/>
          </a:stretch>
        </p:blipFill>
        <p:spPr>
          <a:xfrm>
            <a:off x="9062531" y="1170415"/>
            <a:ext cx="611529" cy="917294"/>
          </a:xfrm>
          <a:prstGeom prst="rect">
            <a:avLst/>
          </a:prstGeom>
        </p:spPr>
      </p:pic>
      <p:pic>
        <p:nvPicPr>
          <p:cNvPr id="46" name="図 45" descr="アイコン&#10;&#10;自動的に生成された説明">
            <a:extLst>
              <a:ext uri="{FF2B5EF4-FFF2-40B4-BE49-F238E27FC236}">
                <a16:creationId xmlns:a16="http://schemas.microsoft.com/office/drawing/2014/main" id="{9D7666A3-FEB9-5E47-8D41-6BA7D626032A}"/>
              </a:ext>
            </a:extLst>
          </p:cNvPr>
          <p:cNvPicPr>
            <a:picLocks noChangeAspect="1"/>
          </p:cNvPicPr>
          <p:nvPr/>
        </p:nvPicPr>
        <p:blipFill>
          <a:blip r:embed="rId2">
            <a:lum bright="70000" contrast="-70000"/>
          </a:blip>
          <a:stretch>
            <a:fillRect/>
          </a:stretch>
        </p:blipFill>
        <p:spPr>
          <a:xfrm>
            <a:off x="3597315" y="242473"/>
            <a:ext cx="611529" cy="917294"/>
          </a:xfrm>
          <a:prstGeom prst="rect">
            <a:avLst/>
          </a:prstGeom>
        </p:spPr>
      </p:pic>
      <p:pic>
        <p:nvPicPr>
          <p:cNvPr id="47" name="図 46" descr="アイコン&#10;&#10;自動的に生成された説明">
            <a:extLst>
              <a:ext uri="{FF2B5EF4-FFF2-40B4-BE49-F238E27FC236}">
                <a16:creationId xmlns:a16="http://schemas.microsoft.com/office/drawing/2014/main" id="{8032E637-43F3-D34B-9472-8120491ED5CA}"/>
              </a:ext>
            </a:extLst>
          </p:cNvPr>
          <p:cNvPicPr>
            <a:picLocks noChangeAspect="1"/>
          </p:cNvPicPr>
          <p:nvPr/>
        </p:nvPicPr>
        <p:blipFill>
          <a:blip r:embed="rId2">
            <a:lum bright="70000" contrast="-70000"/>
          </a:blip>
          <a:stretch>
            <a:fillRect/>
          </a:stretch>
        </p:blipFill>
        <p:spPr>
          <a:xfrm>
            <a:off x="4211593" y="263769"/>
            <a:ext cx="611529" cy="917294"/>
          </a:xfrm>
          <a:prstGeom prst="rect">
            <a:avLst/>
          </a:prstGeom>
        </p:spPr>
      </p:pic>
      <p:pic>
        <p:nvPicPr>
          <p:cNvPr id="48" name="図 47" descr="アイコン&#10;&#10;自動的に生成された説明">
            <a:extLst>
              <a:ext uri="{FF2B5EF4-FFF2-40B4-BE49-F238E27FC236}">
                <a16:creationId xmlns:a16="http://schemas.microsoft.com/office/drawing/2014/main" id="{B73C11A6-A537-DC4D-82D8-6ED193645122}"/>
              </a:ext>
            </a:extLst>
          </p:cNvPr>
          <p:cNvPicPr>
            <a:picLocks noChangeAspect="1"/>
          </p:cNvPicPr>
          <p:nvPr/>
        </p:nvPicPr>
        <p:blipFill>
          <a:blip r:embed="rId2">
            <a:lum bright="70000" contrast="-70000"/>
          </a:blip>
          <a:stretch>
            <a:fillRect/>
          </a:stretch>
        </p:blipFill>
        <p:spPr>
          <a:xfrm>
            <a:off x="4819979" y="253121"/>
            <a:ext cx="611529" cy="917294"/>
          </a:xfrm>
          <a:prstGeom prst="rect">
            <a:avLst/>
          </a:prstGeom>
        </p:spPr>
      </p:pic>
      <p:pic>
        <p:nvPicPr>
          <p:cNvPr id="49" name="図 48" descr="アイコン&#10;&#10;自動的に生成された説明">
            <a:extLst>
              <a:ext uri="{FF2B5EF4-FFF2-40B4-BE49-F238E27FC236}">
                <a16:creationId xmlns:a16="http://schemas.microsoft.com/office/drawing/2014/main" id="{934BC40E-63C3-464E-90AD-82FB048E21E7}"/>
              </a:ext>
            </a:extLst>
          </p:cNvPr>
          <p:cNvPicPr>
            <a:picLocks noChangeAspect="1"/>
          </p:cNvPicPr>
          <p:nvPr/>
        </p:nvPicPr>
        <p:blipFill>
          <a:blip r:embed="rId2">
            <a:lum bright="70000" contrast="-70000"/>
          </a:blip>
          <a:stretch>
            <a:fillRect/>
          </a:stretch>
        </p:blipFill>
        <p:spPr>
          <a:xfrm>
            <a:off x="5419051" y="263769"/>
            <a:ext cx="611529" cy="917294"/>
          </a:xfrm>
          <a:prstGeom prst="rect">
            <a:avLst/>
          </a:prstGeom>
        </p:spPr>
      </p:pic>
      <p:pic>
        <p:nvPicPr>
          <p:cNvPr id="50" name="図 49" descr="アイコン&#10;&#10;自動的に生成された説明">
            <a:extLst>
              <a:ext uri="{FF2B5EF4-FFF2-40B4-BE49-F238E27FC236}">
                <a16:creationId xmlns:a16="http://schemas.microsoft.com/office/drawing/2014/main" id="{CC3D05EA-F448-5D43-993D-DC35A88E5303}"/>
              </a:ext>
            </a:extLst>
          </p:cNvPr>
          <p:cNvPicPr>
            <a:picLocks noChangeAspect="1"/>
          </p:cNvPicPr>
          <p:nvPr/>
        </p:nvPicPr>
        <p:blipFill>
          <a:blip r:embed="rId2">
            <a:lum bright="70000" contrast="-70000"/>
          </a:blip>
          <a:stretch>
            <a:fillRect/>
          </a:stretch>
        </p:blipFill>
        <p:spPr>
          <a:xfrm>
            <a:off x="6033333" y="263769"/>
            <a:ext cx="611529" cy="917294"/>
          </a:xfrm>
          <a:prstGeom prst="rect">
            <a:avLst/>
          </a:prstGeom>
        </p:spPr>
      </p:pic>
      <p:pic>
        <p:nvPicPr>
          <p:cNvPr id="51" name="図 50" descr="アイコン&#10;&#10;自動的に生成された説明">
            <a:extLst>
              <a:ext uri="{FF2B5EF4-FFF2-40B4-BE49-F238E27FC236}">
                <a16:creationId xmlns:a16="http://schemas.microsoft.com/office/drawing/2014/main" id="{BD9B07BE-3F23-5645-9D7E-8A98D275B04A}"/>
              </a:ext>
            </a:extLst>
          </p:cNvPr>
          <p:cNvPicPr>
            <a:picLocks noChangeAspect="1"/>
          </p:cNvPicPr>
          <p:nvPr/>
        </p:nvPicPr>
        <p:blipFill>
          <a:blip r:embed="rId2">
            <a:lum bright="70000" contrast="-70000"/>
          </a:blip>
          <a:stretch>
            <a:fillRect/>
          </a:stretch>
        </p:blipFill>
        <p:spPr>
          <a:xfrm>
            <a:off x="6641719" y="253121"/>
            <a:ext cx="611529" cy="917294"/>
          </a:xfrm>
          <a:prstGeom prst="rect">
            <a:avLst/>
          </a:prstGeom>
        </p:spPr>
      </p:pic>
      <p:pic>
        <p:nvPicPr>
          <p:cNvPr id="52" name="図 51" descr="アイコン&#10;&#10;自動的に生成された説明">
            <a:extLst>
              <a:ext uri="{FF2B5EF4-FFF2-40B4-BE49-F238E27FC236}">
                <a16:creationId xmlns:a16="http://schemas.microsoft.com/office/drawing/2014/main" id="{0275044F-3B4C-104E-9178-9EB4472876FA}"/>
              </a:ext>
            </a:extLst>
          </p:cNvPr>
          <p:cNvPicPr>
            <a:picLocks noChangeAspect="1"/>
          </p:cNvPicPr>
          <p:nvPr/>
        </p:nvPicPr>
        <p:blipFill>
          <a:blip r:embed="rId2">
            <a:lum bright="70000" contrast="-70000"/>
          </a:blip>
          <a:stretch>
            <a:fillRect/>
          </a:stretch>
        </p:blipFill>
        <p:spPr>
          <a:xfrm>
            <a:off x="7240791" y="263769"/>
            <a:ext cx="611529" cy="917294"/>
          </a:xfrm>
          <a:prstGeom prst="rect">
            <a:avLst/>
          </a:prstGeom>
        </p:spPr>
      </p:pic>
      <p:pic>
        <p:nvPicPr>
          <p:cNvPr id="53" name="図 52" descr="アイコン&#10;&#10;自動的に生成された説明">
            <a:extLst>
              <a:ext uri="{FF2B5EF4-FFF2-40B4-BE49-F238E27FC236}">
                <a16:creationId xmlns:a16="http://schemas.microsoft.com/office/drawing/2014/main" id="{FAE24F49-0E6D-6140-BE3E-490BA27C54F6}"/>
              </a:ext>
            </a:extLst>
          </p:cNvPr>
          <p:cNvPicPr>
            <a:picLocks noChangeAspect="1"/>
          </p:cNvPicPr>
          <p:nvPr/>
        </p:nvPicPr>
        <p:blipFill>
          <a:blip r:embed="rId2">
            <a:lum bright="70000" contrast="-70000"/>
          </a:blip>
          <a:stretch>
            <a:fillRect/>
          </a:stretch>
        </p:blipFill>
        <p:spPr>
          <a:xfrm>
            <a:off x="4821810" y="2061760"/>
            <a:ext cx="611529" cy="917294"/>
          </a:xfrm>
          <a:prstGeom prst="rect">
            <a:avLst/>
          </a:prstGeom>
        </p:spPr>
      </p:pic>
      <p:pic>
        <p:nvPicPr>
          <p:cNvPr id="54" name="図 53" descr="アイコン&#10;&#10;自動的に生成された説明">
            <a:extLst>
              <a:ext uri="{FF2B5EF4-FFF2-40B4-BE49-F238E27FC236}">
                <a16:creationId xmlns:a16="http://schemas.microsoft.com/office/drawing/2014/main" id="{BDDBFCC0-9600-2948-8428-B996C7578183}"/>
              </a:ext>
            </a:extLst>
          </p:cNvPr>
          <p:cNvPicPr>
            <a:picLocks noChangeAspect="1"/>
          </p:cNvPicPr>
          <p:nvPr/>
        </p:nvPicPr>
        <p:blipFill>
          <a:blip r:embed="rId2">
            <a:lum bright="70000" contrast="-70000"/>
          </a:blip>
          <a:stretch>
            <a:fillRect/>
          </a:stretch>
        </p:blipFill>
        <p:spPr>
          <a:xfrm>
            <a:off x="5436088" y="2083056"/>
            <a:ext cx="611529" cy="917294"/>
          </a:xfrm>
          <a:prstGeom prst="rect">
            <a:avLst/>
          </a:prstGeom>
        </p:spPr>
      </p:pic>
      <p:pic>
        <p:nvPicPr>
          <p:cNvPr id="55" name="図 54" descr="アイコン&#10;&#10;自動的に生成された説明">
            <a:extLst>
              <a:ext uri="{FF2B5EF4-FFF2-40B4-BE49-F238E27FC236}">
                <a16:creationId xmlns:a16="http://schemas.microsoft.com/office/drawing/2014/main" id="{6A520710-4EDC-334F-AEE3-071EB1C24729}"/>
              </a:ext>
            </a:extLst>
          </p:cNvPr>
          <p:cNvPicPr>
            <a:picLocks noChangeAspect="1"/>
          </p:cNvPicPr>
          <p:nvPr/>
        </p:nvPicPr>
        <p:blipFill>
          <a:blip r:embed="rId2">
            <a:lum bright="70000" contrast="-70000"/>
          </a:blip>
          <a:stretch>
            <a:fillRect/>
          </a:stretch>
        </p:blipFill>
        <p:spPr>
          <a:xfrm>
            <a:off x="6044474" y="2072408"/>
            <a:ext cx="611529" cy="917294"/>
          </a:xfrm>
          <a:prstGeom prst="rect">
            <a:avLst/>
          </a:prstGeom>
        </p:spPr>
      </p:pic>
      <p:pic>
        <p:nvPicPr>
          <p:cNvPr id="56" name="図 55" descr="アイコン&#10;&#10;自動的に生成された説明">
            <a:extLst>
              <a:ext uri="{FF2B5EF4-FFF2-40B4-BE49-F238E27FC236}">
                <a16:creationId xmlns:a16="http://schemas.microsoft.com/office/drawing/2014/main" id="{7155C2CE-0E96-C446-9D6B-4C500E632817}"/>
              </a:ext>
            </a:extLst>
          </p:cNvPr>
          <p:cNvPicPr>
            <a:picLocks noChangeAspect="1"/>
          </p:cNvPicPr>
          <p:nvPr/>
        </p:nvPicPr>
        <p:blipFill>
          <a:blip r:embed="rId2">
            <a:lum bright="70000" contrast="-70000"/>
          </a:blip>
          <a:stretch>
            <a:fillRect/>
          </a:stretch>
        </p:blipFill>
        <p:spPr>
          <a:xfrm>
            <a:off x="6643546" y="2083056"/>
            <a:ext cx="611529" cy="917294"/>
          </a:xfrm>
          <a:prstGeom prst="rect">
            <a:avLst/>
          </a:prstGeom>
        </p:spPr>
      </p:pic>
      <p:pic>
        <p:nvPicPr>
          <p:cNvPr id="57" name="図 56" descr="アイコン&#10;&#10;自動的に生成された説明">
            <a:extLst>
              <a:ext uri="{FF2B5EF4-FFF2-40B4-BE49-F238E27FC236}">
                <a16:creationId xmlns:a16="http://schemas.microsoft.com/office/drawing/2014/main" id="{13EB91C5-D34F-7845-BC4A-04E38B92F05F}"/>
              </a:ext>
            </a:extLst>
          </p:cNvPr>
          <p:cNvPicPr>
            <a:picLocks noChangeAspect="1"/>
          </p:cNvPicPr>
          <p:nvPr/>
        </p:nvPicPr>
        <p:blipFill>
          <a:blip r:embed="rId2">
            <a:lum bright="70000" contrast="-70000"/>
          </a:blip>
          <a:stretch>
            <a:fillRect/>
          </a:stretch>
        </p:blipFill>
        <p:spPr>
          <a:xfrm>
            <a:off x="7257828" y="2083056"/>
            <a:ext cx="611529" cy="917294"/>
          </a:xfrm>
          <a:prstGeom prst="rect">
            <a:avLst/>
          </a:prstGeom>
        </p:spPr>
      </p:pic>
      <p:pic>
        <p:nvPicPr>
          <p:cNvPr id="58" name="図 57" descr="アイコン&#10;&#10;自動的に生成された説明">
            <a:extLst>
              <a:ext uri="{FF2B5EF4-FFF2-40B4-BE49-F238E27FC236}">
                <a16:creationId xmlns:a16="http://schemas.microsoft.com/office/drawing/2014/main" id="{9FF60644-DF5D-734D-B196-4ADEAFDA1CA8}"/>
              </a:ext>
            </a:extLst>
          </p:cNvPr>
          <p:cNvPicPr>
            <a:picLocks noChangeAspect="1"/>
          </p:cNvPicPr>
          <p:nvPr/>
        </p:nvPicPr>
        <p:blipFill>
          <a:blip r:embed="rId2">
            <a:lum bright="70000" contrast="-70000"/>
          </a:blip>
          <a:stretch>
            <a:fillRect/>
          </a:stretch>
        </p:blipFill>
        <p:spPr>
          <a:xfrm>
            <a:off x="7866214" y="2072408"/>
            <a:ext cx="611529" cy="917294"/>
          </a:xfrm>
          <a:prstGeom prst="rect">
            <a:avLst/>
          </a:prstGeom>
        </p:spPr>
      </p:pic>
      <p:pic>
        <p:nvPicPr>
          <p:cNvPr id="59" name="図 58" descr="アイコン&#10;&#10;自動的に生成された説明">
            <a:extLst>
              <a:ext uri="{FF2B5EF4-FFF2-40B4-BE49-F238E27FC236}">
                <a16:creationId xmlns:a16="http://schemas.microsoft.com/office/drawing/2014/main" id="{394FD060-A1E8-664E-8917-A2ECC7F392C4}"/>
              </a:ext>
            </a:extLst>
          </p:cNvPr>
          <p:cNvPicPr>
            <a:picLocks noChangeAspect="1"/>
          </p:cNvPicPr>
          <p:nvPr/>
        </p:nvPicPr>
        <p:blipFill>
          <a:blip r:embed="rId2">
            <a:lum bright="70000" contrast="-70000"/>
          </a:blip>
          <a:stretch>
            <a:fillRect/>
          </a:stretch>
        </p:blipFill>
        <p:spPr>
          <a:xfrm>
            <a:off x="8465286" y="2083056"/>
            <a:ext cx="611529" cy="917294"/>
          </a:xfrm>
          <a:prstGeom prst="rect">
            <a:avLst/>
          </a:prstGeom>
        </p:spPr>
      </p:pic>
      <p:pic>
        <p:nvPicPr>
          <p:cNvPr id="60" name="図 59" descr="アイコン&#10;&#10;自動的に生成された説明">
            <a:extLst>
              <a:ext uri="{FF2B5EF4-FFF2-40B4-BE49-F238E27FC236}">
                <a16:creationId xmlns:a16="http://schemas.microsoft.com/office/drawing/2014/main" id="{01968F44-925B-674F-989A-2E14A8F38D15}"/>
              </a:ext>
            </a:extLst>
          </p:cNvPr>
          <p:cNvPicPr>
            <a:picLocks noChangeAspect="1"/>
          </p:cNvPicPr>
          <p:nvPr/>
        </p:nvPicPr>
        <p:blipFill>
          <a:blip r:embed="rId2">
            <a:lum bright="70000" contrast="-70000"/>
          </a:blip>
          <a:stretch>
            <a:fillRect/>
          </a:stretch>
        </p:blipFill>
        <p:spPr>
          <a:xfrm>
            <a:off x="602990" y="2053311"/>
            <a:ext cx="611529" cy="917294"/>
          </a:xfrm>
          <a:prstGeom prst="rect">
            <a:avLst/>
          </a:prstGeom>
        </p:spPr>
      </p:pic>
      <p:pic>
        <p:nvPicPr>
          <p:cNvPr id="61" name="図 60" descr="アイコン&#10;&#10;自動的に生成された説明">
            <a:extLst>
              <a:ext uri="{FF2B5EF4-FFF2-40B4-BE49-F238E27FC236}">
                <a16:creationId xmlns:a16="http://schemas.microsoft.com/office/drawing/2014/main" id="{DE180D39-7AFF-D34A-BF53-E346E7F1D2B3}"/>
              </a:ext>
            </a:extLst>
          </p:cNvPr>
          <p:cNvPicPr>
            <a:picLocks noChangeAspect="1"/>
          </p:cNvPicPr>
          <p:nvPr/>
        </p:nvPicPr>
        <p:blipFill>
          <a:blip r:embed="rId2">
            <a:lum bright="70000" contrast="-70000"/>
          </a:blip>
          <a:stretch>
            <a:fillRect/>
          </a:stretch>
        </p:blipFill>
        <p:spPr>
          <a:xfrm>
            <a:off x="1217268" y="2074607"/>
            <a:ext cx="611529" cy="917294"/>
          </a:xfrm>
          <a:prstGeom prst="rect">
            <a:avLst/>
          </a:prstGeom>
        </p:spPr>
      </p:pic>
      <p:pic>
        <p:nvPicPr>
          <p:cNvPr id="62" name="図 61" descr="アイコン&#10;&#10;自動的に生成された説明">
            <a:extLst>
              <a:ext uri="{FF2B5EF4-FFF2-40B4-BE49-F238E27FC236}">
                <a16:creationId xmlns:a16="http://schemas.microsoft.com/office/drawing/2014/main" id="{84B5D4E0-DCF2-4646-BA43-9E161B50E045}"/>
              </a:ext>
            </a:extLst>
          </p:cNvPr>
          <p:cNvPicPr>
            <a:picLocks noChangeAspect="1"/>
          </p:cNvPicPr>
          <p:nvPr/>
        </p:nvPicPr>
        <p:blipFill>
          <a:blip r:embed="rId2">
            <a:lum bright="70000" contrast="-70000"/>
          </a:blip>
          <a:stretch>
            <a:fillRect/>
          </a:stretch>
        </p:blipFill>
        <p:spPr>
          <a:xfrm>
            <a:off x="1825654" y="2063959"/>
            <a:ext cx="611529" cy="917294"/>
          </a:xfrm>
          <a:prstGeom prst="rect">
            <a:avLst/>
          </a:prstGeom>
        </p:spPr>
      </p:pic>
      <p:pic>
        <p:nvPicPr>
          <p:cNvPr id="63" name="図 62" descr="アイコン&#10;&#10;自動的に生成された説明">
            <a:extLst>
              <a:ext uri="{FF2B5EF4-FFF2-40B4-BE49-F238E27FC236}">
                <a16:creationId xmlns:a16="http://schemas.microsoft.com/office/drawing/2014/main" id="{BA2C1B98-688B-9C4B-9ED8-E0C083CCB217}"/>
              </a:ext>
            </a:extLst>
          </p:cNvPr>
          <p:cNvPicPr>
            <a:picLocks noChangeAspect="1"/>
          </p:cNvPicPr>
          <p:nvPr/>
        </p:nvPicPr>
        <p:blipFill>
          <a:blip r:embed="rId2">
            <a:lum bright="70000" contrast="-70000"/>
          </a:blip>
          <a:stretch>
            <a:fillRect/>
          </a:stretch>
        </p:blipFill>
        <p:spPr>
          <a:xfrm>
            <a:off x="2424726" y="2074607"/>
            <a:ext cx="611529" cy="917294"/>
          </a:xfrm>
          <a:prstGeom prst="rect">
            <a:avLst/>
          </a:prstGeom>
        </p:spPr>
      </p:pic>
      <p:pic>
        <p:nvPicPr>
          <p:cNvPr id="64" name="図 63" descr="アイコン&#10;&#10;自動的に生成された説明">
            <a:extLst>
              <a:ext uri="{FF2B5EF4-FFF2-40B4-BE49-F238E27FC236}">
                <a16:creationId xmlns:a16="http://schemas.microsoft.com/office/drawing/2014/main" id="{1C10AA6C-312A-274E-AD62-243A0835B9BC}"/>
              </a:ext>
            </a:extLst>
          </p:cNvPr>
          <p:cNvPicPr>
            <a:picLocks noChangeAspect="1"/>
          </p:cNvPicPr>
          <p:nvPr/>
        </p:nvPicPr>
        <p:blipFill>
          <a:blip r:embed="rId2">
            <a:lum bright="70000" contrast="-70000"/>
          </a:blip>
          <a:stretch>
            <a:fillRect/>
          </a:stretch>
        </p:blipFill>
        <p:spPr>
          <a:xfrm>
            <a:off x="3039008" y="2074607"/>
            <a:ext cx="611529" cy="917294"/>
          </a:xfrm>
          <a:prstGeom prst="rect">
            <a:avLst/>
          </a:prstGeom>
        </p:spPr>
      </p:pic>
      <p:pic>
        <p:nvPicPr>
          <p:cNvPr id="65" name="図 64" descr="アイコン&#10;&#10;自動的に生成された説明">
            <a:extLst>
              <a:ext uri="{FF2B5EF4-FFF2-40B4-BE49-F238E27FC236}">
                <a16:creationId xmlns:a16="http://schemas.microsoft.com/office/drawing/2014/main" id="{CC9A3F57-2B05-D34A-8827-E253A361F98F}"/>
              </a:ext>
            </a:extLst>
          </p:cNvPr>
          <p:cNvPicPr>
            <a:picLocks noChangeAspect="1"/>
          </p:cNvPicPr>
          <p:nvPr/>
        </p:nvPicPr>
        <p:blipFill>
          <a:blip r:embed="rId2">
            <a:lum bright="70000" contrast="-70000"/>
          </a:blip>
          <a:stretch>
            <a:fillRect/>
          </a:stretch>
        </p:blipFill>
        <p:spPr>
          <a:xfrm>
            <a:off x="3647394" y="2063959"/>
            <a:ext cx="611529" cy="917294"/>
          </a:xfrm>
          <a:prstGeom prst="rect">
            <a:avLst/>
          </a:prstGeom>
        </p:spPr>
      </p:pic>
      <p:pic>
        <p:nvPicPr>
          <p:cNvPr id="66" name="図 65" descr="アイコン&#10;&#10;自動的に生成された説明">
            <a:extLst>
              <a:ext uri="{FF2B5EF4-FFF2-40B4-BE49-F238E27FC236}">
                <a16:creationId xmlns:a16="http://schemas.microsoft.com/office/drawing/2014/main" id="{C9458621-CECA-8043-84E9-4A51B3D646DC}"/>
              </a:ext>
            </a:extLst>
          </p:cNvPr>
          <p:cNvPicPr>
            <a:picLocks noChangeAspect="1"/>
          </p:cNvPicPr>
          <p:nvPr/>
        </p:nvPicPr>
        <p:blipFill>
          <a:blip r:embed="rId2">
            <a:lum bright="70000" contrast="-70000"/>
          </a:blip>
          <a:stretch>
            <a:fillRect/>
          </a:stretch>
        </p:blipFill>
        <p:spPr>
          <a:xfrm>
            <a:off x="4246466" y="2074607"/>
            <a:ext cx="611529" cy="917294"/>
          </a:xfrm>
          <a:prstGeom prst="rect">
            <a:avLst/>
          </a:prstGeom>
        </p:spPr>
      </p:pic>
      <p:pic>
        <p:nvPicPr>
          <p:cNvPr id="67" name="図 66" descr="アイコン&#10;&#10;自動的に生成された説明">
            <a:extLst>
              <a:ext uri="{FF2B5EF4-FFF2-40B4-BE49-F238E27FC236}">
                <a16:creationId xmlns:a16="http://schemas.microsoft.com/office/drawing/2014/main" id="{E0B61A44-05B0-9349-8F79-64D83ACFFD2E}"/>
              </a:ext>
            </a:extLst>
          </p:cNvPr>
          <p:cNvPicPr>
            <a:picLocks noChangeAspect="1"/>
          </p:cNvPicPr>
          <p:nvPr/>
        </p:nvPicPr>
        <p:blipFill>
          <a:blip r:embed="rId2">
            <a:lum bright="70000" contrast="-70000"/>
          </a:blip>
          <a:stretch>
            <a:fillRect/>
          </a:stretch>
        </p:blipFill>
        <p:spPr>
          <a:xfrm>
            <a:off x="561182" y="2977955"/>
            <a:ext cx="611529" cy="917294"/>
          </a:xfrm>
          <a:prstGeom prst="rect">
            <a:avLst/>
          </a:prstGeom>
        </p:spPr>
      </p:pic>
      <p:pic>
        <p:nvPicPr>
          <p:cNvPr id="68" name="図 67" descr="アイコン&#10;&#10;自動的に生成された説明">
            <a:extLst>
              <a:ext uri="{FF2B5EF4-FFF2-40B4-BE49-F238E27FC236}">
                <a16:creationId xmlns:a16="http://schemas.microsoft.com/office/drawing/2014/main" id="{2F92D16C-0B47-074D-BA65-E06B12155381}"/>
              </a:ext>
            </a:extLst>
          </p:cNvPr>
          <p:cNvPicPr>
            <a:picLocks noChangeAspect="1"/>
          </p:cNvPicPr>
          <p:nvPr/>
        </p:nvPicPr>
        <p:blipFill>
          <a:blip r:embed="rId2">
            <a:lum bright="70000" contrast="-70000"/>
          </a:blip>
          <a:stretch>
            <a:fillRect/>
          </a:stretch>
        </p:blipFill>
        <p:spPr>
          <a:xfrm>
            <a:off x="1175460" y="2999251"/>
            <a:ext cx="611529" cy="917294"/>
          </a:xfrm>
          <a:prstGeom prst="rect">
            <a:avLst/>
          </a:prstGeom>
        </p:spPr>
      </p:pic>
      <p:pic>
        <p:nvPicPr>
          <p:cNvPr id="69" name="図 68" descr="アイコン&#10;&#10;自動的に生成された説明">
            <a:extLst>
              <a:ext uri="{FF2B5EF4-FFF2-40B4-BE49-F238E27FC236}">
                <a16:creationId xmlns:a16="http://schemas.microsoft.com/office/drawing/2014/main" id="{3ECC1362-4CB3-9848-A452-E359167C8493}"/>
              </a:ext>
            </a:extLst>
          </p:cNvPr>
          <p:cNvPicPr>
            <a:picLocks noChangeAspect="1"/>
          </p:cNvPicPr>
          <p:nvPr/>
        </p:nvPicPr>
        <p:blipFill>
          <a:blip r:embed="rId2">
            <a:lum bright="70000" contrast="-70000"/>
          </a:blip>
          <a:stretch>
            <a:fillRect/>
          </a:stretch>
        </p:blipFill>
        <p:spPr>
          <a:xfrm>
            <a:off x="1783846" y="2988603"/>
            <a:ext cx="611529" cy="917294"/>
          </a:xfrm>
          <a:prstGeom prst="rect">
            <a:avLst/>
          </a:prstGeom>
        </p:spPr>
      </p:pic>
      <p:pic>
        <p:nvPicPr>
          <p:cNvPr id="70" name="図 69" descr="アイコン&#10;&#10;自動的に生成された説明">
            <a:extLst>
              <a:ext uri="{FF2B5EF4-FFF2-40B4-BE49-F238E27FC236}">
                <a16:creationId xmlns:a16="http://schemas.microsoft.com/office/drawing/2014/main" id="{8116BCD7-4D3F-BA43-B115-B267E44FEC73}"/>
              </a:ext>
            </a:extLst>
          </p:cNvPr>
          <p:cNvPicPr>
            <a:picLocks noChangeAspect="1"/>
          </p:cNvPicPr>
          <p:nvPr/>
        </p:nvPicPr>
        <p:blipFill>
          <a:blip r:embed="rId2">
            <a:lum bright="70000" contrast="-70000"/>
          </a:blip>
          <a:stretch>
            <a:fillRect/>
          </a:stretch>
        </p:blipFill>
        <p:spPr>
          <a:xfrm>
            <a:off x="2382918" y="2999251"/>
            <a:ext cx="611529" cy="917294"/>
          </a:xfrm>
          <a:prstGeom prst="rect">
            <a:avLst/>
          </a:prstGeom>
        </p:spPr>
      </p:pic>
      <p:pic>
        <p:nvPicPr>
          <p:cNvPr id="71" name="図 70" descr="アイコン&#10;&#10;自動的に生成された説明">
            <a:extLst>
              <a:ext uri="{FF2B5EF4-FFF2-40B4-BE49-F238E27FC236}">
                <a16:creationId xmlns:a16="http://schemas.microsoft.com/office/drawing/2014/main" id="{3627547B-C76D-F14D-8197-2E6EEAADB063}"/>
              </a:ext>
            </a:extLst>
          </p:cNvPr>
          <p:cNvPicPr>
            <a:picLocks noChangeAspect="1"/>
          </p:cNvPicPr>
          <p:nvPr/>
        </p:nvPicPr>
        <p:blipFill>
          <a:blip r:embed="rId2">
            <a:lum bright="70000" contrast="-70000"/>
          </a:blip>
          <a:stretch>
            <a:fillRect/>
          </a:stretch>
        </p:blipFill>
        <p:spPr>
          <a:xfrm>
            <a:off x="2997200" y="2999251"/>
            <a:ext cx="611529" cy="917294"/>
          </a:xfrm>
          <a:prstGeom prst="rect">
            <a:avLst/>
          </a:prstGeom>
        </p:spPr>
      </p:pic>
      <p:pic>
        <p:nvPicPr>
          <p:cNvPr id="72" name="図 71" descr="アイコン&#10;&#10;自動的に生成された説明">
            <a:extLst>
              <a:ext uri="{FF2B5EF4-FFF2-40B4-BE49-F238E27FC236}">
                <a16:creationId xmlns:a16="http://schemas.microsoft.com/office/drawing/2014/main" id="{0EEAD2A4-38BB-9047-B6DA-872655B450A3}"/>
              </a:ext>
            </a:extLst>
          </p:cNvPr>
          <p:cNvPicPr>
            <a:picLocks noChangeAspect="1"/>
          </p:cNvPicPr>
          <p:nvPr/>
        </p:nvPicPr>
        <p:blipFill>
          <a:blip r:embed="rId2">
            <a:lum bright="70000" contrast="-70000"/>
          </a:blip>
          <a:stretch>
            <a:fillRect/>
          </a:stretch>
        </p:blipFill>
        <p:spPr>
          <a:xfrm>
            <a:off x="5420882" y="2997052"/>
            <a:ext cx="611529" cy="917294"/>
          </a:xfrm>
          <a:prstGeom prst="rect">
            <a:avLst/>
          </a:prstGeom>
        </p:spPr>
      </p:pic>
      <p:pic>
        <p:nvPicPr>
          <p:cNvPr id="73" name="図 72" descr="アイコン&#10;&#10;自動的に生成された説明">
            <a:extLst>
              <a:ext uri="{FF2B5EF4-FFF2-40B4-BE49-F238E27FC236}">
                <a16:creationId xmlns:a16="http://schemas.microsoft.com/office/drawing/2014/main" id="{6A938A2B-46BF-6641-86DC-2DE772B480A5}"/>
              </a:ext>
            </a:extLst>
          </p:cNvPr>
          <p:cNvPicPr>
            <a:picLocks noChangeAspect="1"/>
          </p:cNvPicPr>
          <p:nvPr/>
        </p:nvPicPr>
        <p:blipFill>
          <a:blip r:embed="rId2">
            <a:lum bright="70000" contrast="-70000"/>
          </a:blip>
          <a:stretch>
            <a:fillRect/>
          </a:stretch>
        </p:blipFill>
        <p:spPr>
          <a:xfrm>
            <a:off x="6035160" y="3018348"/>
            <a:ext cx="611529" cy="917294"/>
          </a:xfrm>
          <a:prstGeom prst="rect">
            <a:avLst/>
          </a:prstGeom>
        </p:spPr>
      </p:pic>
      <p:pic>
        <p:nvPicPr>
          <p:cNvPr id="74" name="図 73" descr="アイコン&#10;&#10;自動的に生成された説明">
            <a:extLst>
              <a:ext uri="{FF2B5EF4-FFF2-40B4-BE49-F238E27FC236}">
                <a16:creationId xmlns:a16="http://schemas.microsoft.com/office/drawing/2014/main" id="{1286648A-D4A0-3C40-B4E3-47D6C716E742}"/>
              </a:ext>
            </a:extLst>
          </p:cNvPr>
          <p:cNvPicPr>
            <a:picLocks noChangeAspect="1"/>
          </p:cNvPicPr>
          <p:nvPr/>
        </p:nvPicPr>
        <p:blipFill>
          <a:blip r:embed="rId2">
            <a:lum bright="70000" contrast="-70000"/>
          </a:blip>
          <a:stretch>
            <a:fillRect/>
          </a:stretch>
        </p:blipFill>
        <p:spPr>
          <a:xfrm>
            <a:off x="6643546" y="3007700"/>
            <a:ext cx="611529" cy="917294"/>
          </a:xfrm>
          <a:prstGeom prst="rect">
            <a:avLst/>
          </a:prstGeom>
        </p:spPr>
      </p:pic>
      <p:pic>
        <p:nvPicPr>
          <p:cNvPr id="75" name="図 74" descr="アイコン&#10;&#10;自動的に生成された説明">
            <a:extLst>
              <a:ext uri="{FF2B5EF4-FFF2-40B4-BE49-F238E27FC236}">
                <a16:creationId xmlns:a16="http://schemas.microsoft.com/office/drawing/2014/main" id="{F6756FCD-8CCC-CF44-913F-71AAC4C52AEF}"/>
              </a:ext>
            </a:extLst>
          </p:cNvPr>
          <p:cNvPicPr>
            <a:picLocks noChangeAspect="1"/>
          </p:cNvPicPr>
          <p:nvPr/>
        </p:nvPicPr>
        <p:blipFill>
          <a:blip r:embed="rId2">
            <a:lum bright="70000" contrast="-70000"/>
          </a:blip>
          <a:stretch>
            <a:fillRect/>
          </a:stretch>
        </p:blipFill>
        <p:spPr>
          <a:xfrm>
            <a:off x="7242618" y="3018348"/>
            <a:ext cx="611529" cy="917294"/>
          </a:xfrm>
          <a:prstGeom prst="rect">
            <a:avLst/>
          </a:prstGeom>
        </p:spPr>
      </p:pic>
      <p:pic>
        <p:nvPicPr>
          <p:cNvPr id="76" name="図 75" descr="アイコン&#10;&#10;自動的に生成された説明">
            <a:extLst>
              <a:ext uri="{FF2B5EF4-FFF2-40B4-BE49-F238E27FC236}">
                <a16:creationId xmlns:a16="http://schemas.microsoft.com/office/drawing/2014/main" id="{8887E863-E6FF-2046-92A8-2992627F88AD}"/>
              </a:ext>
            </a:extLst>
          </p:cNvPr>
          <p:cNvPicPr>
            <a:picLocks noChangeAspect="1"/>
          </p:cNvPicPr>
          <p:nvPr/>
        </p:nvPicPr>
        <p:blipFill>
          <a:blip r:embed="rId2">
            <a:lum bright="70000" contrast="-70000"/>
          </a:blip>
          <a:stretch>
            <a:fillRect/>
          </a:stretch>
        </p:blipFill>
        <p:spPr>
          <a:xfrm>
            <a:off x="7856900" y="3018348"/>
            <a:ext cx="611529" cy="917294"/>
          </a:xfrm>
          <a:prstGeom prst="rect">
            <a:avLst/>
          </a:prstGeom>
        </p:spPr>
      </p:pic>
      <p:pic>
        <p:nvPicPr>
          <p:cNvPr id="77" name="図 76" descr="アイコン&#10;&#10;自動的に生成された説明">
            <a:extLst>
              <a:ext uri="{FF2B5EF4-FFF2-40B4-BE49-F238E27FC236}">
                <a16:creationId xmlns:a16="http://schemas.microsoft.com/office/drawing/2014/main" id="{714FBA52-C7E8-3C4D-820F-5EB1641250E6}"/>
              </a:ext>
            </a:extLst>
          </p:cNvPr>
          <p:cNvPicPr>
            <a:picLocks noChangeAspect="1"/>
          </p:cNvPicPr>
          <p:nvPr/>
        </p:nvPicPr>
        <p:blipFill>
          <a:blip r:embed="rId2">
            <a:lum bright="70000" contrast="-70000"/>
          </a:blip>
          <a:stretch>
            <a:fillRect/>
          </a:stretch>
        </p:blipFill>
        <p:spPr>
          <a:xfrm>
            <a:off x="8465286" y="3007700"/>
            <a:ext cx="611529" cy="917294"/>
          </a:xfrm>
          <a:prstGeom prst="rect">
            <a:avLst/>
          </a:prstGeom>
        </p:spPr>
      </p:pic>
      <p:pic>
        <p:nvPicPr>
          <p:cNvPr id="78" name="図 77" descr="アイコン&#10;&#10;自動的に生成された説明">
            <a:extLst>
              <a:ext uri="{FF2B5EF4-FFF2-40B4-BE49-F238E27FC236}">
                <a16:creationId xmlns:a16="http://schemas.microsoft.com/office/drawing/2014/main" id="{9E041BB5-4826-F846-9B1A-A2B820A16076}"/>
              </a:ext>
            </a:extLst>
          </p:cNvPr>
          <p:cNvPicPr>
            <a:picLocks noChangeAspect="1"/>
          </p:cNvPicPr>
          <p:nvPr/>
        </p:nvPicPr>
        <p:blipFill>
          <a:blip r:embed="rId2">
            <a:lum bright="70000" contrast="-70000"/>
          </a:blip>
          <a:stretch>
            <a:fillRect/>
          </a:stretch>
        </p:blipFill>
        <p:spPr>
          <a:xfrm>
            <a:off x="9064358" y="3018348"/>
            <a:ext cx="611529" cy="917294"/>
          </a:xfrm>
          <a:prstGeom prst="rect">
            <a:avLst/>
          </a:prstGeom>
        </p:spPr>
      </p:pic>
      <p:pic>
        <p:nvPicPr>
          <p:cNvPr id="79" name="図 78" descr="アイコン&#10;&#10;自動的に生成された説明">
            <a:extLst>
              <a:ext uri="{FF2B5EF4-FFF2-40B4-BE49-F238E27FC236}">
                <a16:creationId xmlns:a16="http://schemas.microsoft.com/office/drawing/2014/main" id="{FD300461-8FBC-5141-AD5E-11449B9D3690}"/>
              </a:ext>
            </a:extLst>
          </p:cNvPr>
          <p:cNvPicPr>
            <a:picLocks noChangeAspect="1"/>
          </p:cNvPicPr>
          <p:nvPr/>
        </p:nvPicPr>
        <p:blipFill>
          <a:blip r:embed="rId2">
            <a:lum bright="70000" contrast="-70000"/>
          </a:blip>
          <a:stretch>
            <a:fillRect/>
          </a:stretch>
        </p:blipFill>
        <p:spPr>
          <a:xfrm>
            <a:off x="4246466" y="2999251"/>
            <a:ext cx="611529" cy="917294"/>
          </a:xfrm>
          <a:prstGeom prst="rect">
            <a:avLst/>
          </a:prstGeom>
        </p:spPr>
      </p:pic>
      <p:pic>
        <p:nvPicPr>
          <p:cNvPr id="80" name="図 79" descr="アイコン&#10;&#10;自動的に生成された説明">
            <a:extLst>
              <a:ext uri="{FF2B5EF4-FFF2-40B4-BE49-F238E27FC236}">
                <a16:creationId xmlns:a16="http://schemas.microsoft.com/office/drawing/2014/main" id="{DE5AD490-60DC-5648-B4C4-5B269F10BBC9}"/>
              </a:ext>
            </a:extLst>
          </p:cNvPr>
          <p:cNvPicPr>
            <a:picLocks noChangeAspect="1"/>
          </p:cNvPicPr>
          <p:nvPr/>
        </p:nvPicPr>
        <p:blipFill>
          <a:blip r:embed="rId2">
            <a:lum bright="70000" contrast="-70000"/>
          </a:blip>
          <a:stretch>
            <a:fillRect/>
          </a:stretch>
        </p:blipFill>
        <p:spPr>
          <a:xfrm>
            <a:off x="4845538" y="3009899"/>
            <a:ext cx="611529" cy="917294"/>
          </a:xfrm>
          <a:prstGeom prst="rect">
            <a:avLst/>
          </a:prstGeom>
        </p:spPr>
      </p:pic>
      <p:pic>
        <p:nvPicPr>
          <p:cNvPr id="81" name="図 80" descr="アイコン&#10;&#10;自動的に生成された説明">
            <a:extLst>
              <a:ext uri="{FF2B5EF4-FFF2-40B4-BE49-F238E27FC236}">
                <a16:creationId xmlns:a16="http://schemas.microsoft.com/office/drawing/2014/main" id="{CA0C3084-BCD7-E249-89E7-C0F0438AF478}"/>
              </a:ext>
            </a:extLst>
          </p:cNvPr>
          <p:cNvPicPr>
            <a:picLocks noChangeAspect="1"/>
          </p:cNvPicPr>
          <p:nvPr/>
        </p:nvPicPr>
        <p:blipFill>
          <a:blip r:embed="rId2">
            <a:lum bright="70000" contrast="-70000"/>
          </a:blip>
          <a:stretch>
            <a:fillRect/>
          </a:stretch>
        </p:blipFill>
        <p:spPr>
          <a:xfrm>
            <a:off x="7847350" y="263769"/>
            <a:ext cx="611529" cy="917294"/>
          </a:xfrm>
          <a:prstGeom prst="rect">
            <a:avLst/>
          </a:prstGeom>
        </p:spPr>
      </p:pic>
      <p:pic>
        <p:nvPicPr>
          <p:cNvPr id="82" name="図 81" descr="アイコン&#10;&#10;自動的に生成された説明">
            <a:extLst>
              <a:ext uri="{FF2B5EF4-FFF2-40B4-BE49-F238E27FC236}">
                <a16:creationId xmlns:a16="http://schemas.microsoft.com/office/drawing/2014/main" id="{00DCC2FA-67DE-CE46-80AC-44991CF5A19B}"/>
              </a:ext>
            </a:extLst>
          </p:cNvPr>
          <p:cNvPicPr>
            <a:picLocks noChangeAspect="1"/>
          </p:cNvPicPr>
          <p:nvPr/>
        </p:nvPicPr>
        <p:blipFill>
          <a:blip r:embed="rId2">
            <a:lum bright="70000" contrast="-70000"/>
          </a:blip>
          <a:stretch>
            <a:fillRect/>
          </a:stretch>
        </p:blipFill>
        <p:spPr>
          <a:xfrm>
            <a:off x="8455736" y="253121"/>
            <a:ext cx="611529" cy="917294"/>
          </a:xfrm>
          <a:prstGeom prst="rect">
            <a:avLst/>
          </a:prstGeom>
        </p:spPr>
      </p:pic>
      <p:pic>
        <p:nvPicPr>
          <p:cNvPr id="83" name="図 82" descr="アイコン&#10;&#10;自動的に生成された説明">
            <a:extLst>
              <a:ext uri="{FF2B5EF4-FFF2-40B4-BE49-F238E27FC236}">
                <a16:creationId xmlns:a16="http://schemas.microsoft.com/office/drawing/2014/main" id="{B1786889-42B7-B74C-8C54-94926C3E04A0}"/>
              </a:ext>
            </a:extLst>
          </p:cNvPr>
          <p:cNvPicPr>
            <a:picLocks noChangeAspect="1"/>
          </p:cNvPicPr>
          <p:nvPr/>
        </p:nvPicPr>
        <p:blipFill>
          <a:blip r:embed="rId2">
            <a:lum bright="70000" contrast="-70000"/>
          </a:blip>
          <a:stretch>
            <a:fillRect/>
          </a:stretch>
        </p:blipFill>
        <p:spPr>
          <a:xfrm>
            <a:off x="9054808" y="263769"/>
            <a:ext cx="611529" cy="917294"/>
          </a:xfrm>
          <a:prstGeom prst="rect">
            <a:avLst/>
          </a:prstGeom>
        </p:spPr>
      </p:pic>
      <p:pic>
        <p:nvPicPr>
          <p:cNvPr id="84" name="図 83" descr="アイコン&#10;&#10;自動的に生成された説明">
            <a:extLst>
              <a:ext uri="{FF2B5EF4-FFF2-40B4-BE49-F238E27FC236}">
                <a16:creationId xmlns:a16="http://schemas.microsoft.com/office/drawing/2014/main" id="{62A702A7-F50E-8A49-9251-5D908C245DBA}"/>
              </a:ext>
            </a:extLst>
          </p:cNvPr>
          <p:cNvPicPr>
            <a:picLocks noChangeAspect="1"/>
          </p:cNvPicPr>
          <p:nvPr/>
        </p:nvPicPr>
        <p:blipFill>
          <a:blip r:embed="rId2">
            <a:lum bright="70000" contrast="-70000"/>
          </a:blip>
          <a:stretch>
            <a:fillRect/>
          </a:stretch>
        </p:blipFill>
        <p:spPr>
          <a:xfrm>
            <a:off x="9669090" y="263769"/>
            <a:ext cx="611529" cy="917294"/>
          </a:xfrm>
          <a:prstGeom prst="rect">
            <a:avLst/>
          </a:prstGeom>
        </p:spPr>
      </p:pic>
      <p:pic>
        <p:nvPicPr>
          <p:cNvPr id="85" name="図 84" descr="アイコン&#10;&#10;自動的に生成された説明">
            <a:extLst>
              <a:ext uri="{FF2B5EF4-FFF2-40B4-BE49-F238E27FC236}">
                <a16:creationId xmlns:a16="http://schemas.microsoft.com/office/drawing/2014/main" id="{D71D58A8-636F-4142-80FF-5A48B73A5ECA}"/>
              </a:ext>
            </a:extLst>
          </p:cNvPr>
          <p:cNvPicPr>
            <a:picLocks noChangeAspect="1"/>
          </p:cNvPicPr>
          <p:nvPr/>
        </p:nvPicPr>
        <p:blipFill>
          <a:blip r:embed="rId2">
            <a:lum bright="70000" contrast="-70000"/>
          </a:blip>
          <a:stretch>
            <a:fillRect/>
          </a:stretch>
        </p:blipFill>
        <p:spPr>
          <a:xfrm>
            <a:off x="10277476" y="253121"/>
            <a:ext cx="611529" cy="917294"/>
          </a:xfrm>
          <a:prstGeom prst="rect">
            <a:avLst/>
          </a:prstGeom>
        </p:spPr>
      </p:pic>
      <p:pic>
        <p:nvPicPr>
          <p:cNvPr id="86" name="図 85" descr="アイコン&#10;&#10;自動的に生成された説明">
            <a:extLst>
              <a:ext uri="{FF2B5EF4-FFF2-40B4-BE49-F238E27FC236}">
                <a16:creationId xmlns:a16="http://schemas.microsoft.com/office/drawing/2014/main" id="{79F583F5-5475-CC4C-899E-6D48EE80A87C}"/>
              </a:ext>
            </a:extLst>
          </p:cNvPr>
          <p:cNvPicPr>
            <a:picLocks noChangeAspect="1"/>
          </p:cNvPicPr>
          <p:nvPr/>
        </p:nvPicPr>
        <p:blipFill>
          <a:blip r:embed="rId2">
            <a:lum bright="70000" contrast="-70000"/>
          </a:blip>
          <a:stretch>
            <a:fillRect/>
          </a:stretch>
        </p:blipFill>
        <p:spPr>
          <a:xfrm>
            <a:off x="10876548" y="263769"/>
            <a:ext cx="611529" cy="917294"/>
          </a:xfrm>
          <a:prstGeom prst="rect">
            <a:avLst/>
          </a:prstGeom>
        </p:spPr>
      </p:pic>
      <p:pic>
        <p:nvPicPr>
          <p:cNvPr id="87" name="図 86" descr="アイコン&#10;&#10;自動的に生成された説明">
            <a:extLst>
              <a:ext uri="{FF2B5EF4-FFF2-40B4-BE49-F238E27FC236}">
                <a16:creationId xmlns:a16="http://schemas.microsoft.com/office/drawing/2014/main" id="{018CC4D1-E968-4349-A2C1-231503D9D946}"/>
              </a:ext>
            </a:extLst>
          </p:cNvPr>
          <p:cNvPicPr>
            <a:picLocks noChangeAspect="1"/>
          </p:cNvPicPr>
          <p:nvPr/>
        </p:nvPicPr>
        <p:blipFill>
          <a:blip r:embed="rId2">
            <a:lum bright="70000" contrast="-70000"/>
          </a:blip>
          <a:stretch>
            <a:fillRect/>
          </a:stretch>
        </p:blipFill>
        <p:spPr>
          <a:xfrm>
            <a:off x="9665947" y="1165762"/>
            <a:ext cx="611529" cy="917294"/>
          </a:xfrm>
          <a:prstGeom prst="rect">
            <a:avLst/>
          </a:prstGeom>
        </p:spPr>
      </p:pic>
      <p:pic>
        <p:nvPicPr>
          <p:cNvPr id="88" name="図 87" descr="アイコン&#10;&#10;自動的に生成された説明">
            <a:extLst>
              <a:ext uri="{FF2B5EF4-FFF2-40B4-BE49-F238E27FC236}">
                <a16:creationId xmlns:a16="http://schemas.microsoft.com/office/drawing/2014/main" id="{F779846D-723D-8148-9766-B441E5C640B8}"/>
              </a:ext>
            </a:extLst>
          </p:cNvPr>
          <p:cNvPicPr>
            <a:picLocks noChangeAspect="1"/>
          </p:cNvPicPr>
          <p:nvPr/>
        </p:nvPicPr>
        <p:blipFill>
          <a:blip r:embed="rId2">
            <a:lum bright="70000" contrast="-70000"/>
          </a:blip>
          <a:stretch>
            <a:fillRect/>
          </a:stretch>
        </p:blipFill>
        <p:spPr>
          <a:xfrm>
            <a:off x="10274333" y="1155114"/>
            <a:ext cx="611529" cy="917294"/>
          </a:xfrm>
          <a:prstGeom prst="rect">
            <a:avLst/>
          </a:prstGeom>
        </p:spPr>
      </p:pic>
      <p:pic>
        <p:nvPicPr>
          <p:cNvPr id="89" name="図 88" descr="アイコン&#10;&#10;自動的に生成された説明">
            <a:extLst>
              <a:ext uri="{FF2B5EF4-FFF2-40B4-BE49-F238E27FC236}">
                <a16:creationId xmlns:a16="http://schemas.microsoft.com/office/drawing/2014/main" id="{F07F955E-C424-6748-9B46-5CC0883A0B7A}"/>
              </a:ext>
            </a:extLst>
          </p:cNvPr>
          <p:cNvPicPr>
            <a:picLocks noChangeAspect="1"/>
          </p:cNvPicPr>
          <p:nvPr/>
        </p:nvPicPr>
        <p:blipFill>
          <a:blip r:embed="rId2">
            <a:lum bright="70000" contrast="-70000"/>
          </a:blip>
          <a:stretch>
            <a:fillRect/>
          </a:stretch>
        </p:blipFill>
        <p:spPr>
          <a:xfrm>
            <a:off x="10873405" y="1165762"/>
            <a:ext cx="611529" cy="917294"/>
          </a:xfrm>
          <a:prstGeom prst="rect">
            <a:avLst/>
          </a:prstGeom>
        </p:spPr>
      </p:pic>
      <p:pic>
        <p:nvPicPr>
          <p:cNvPr id="90" name="図 89" descr="アイコン&#10;&#10;自動的に生成された説明">
            <a:extLst>
              <a:ext uri="{FF2B5EF4-FFF2-40B4-BE49-F238E27FC236}">
                <a16:creationId xmlns:a16="http://schemas.microsoft.com/office/drawing/2014/main" id="{59ADCE64-4C4A-544F-85DA-DE8B19F2A3BB}"/>
              </a:ext>
            </a:extLst>
          </p:cNvPr>
          <p:cNvPicPr>
            <a:picLocks noChangeAspect="1"/>
          </p:cNvPicPr>
          <p:nvPr/>
        </p:nvPicPr>
        <p:blipFill>
          <a:blip r:embed="rId2">
            <a:lum bright="70000" contrast="-70000"/>
          </a:blip>
          <a:stretch>
            <a:fillRect/>
          </a:stretch>
        </p:blipFill>
        <p:spPr>
          <a:xfrm>
            <a:off x="9680231" y="2067755"/>
            <a:ext cx="611529" cy="917294"/>
          </a:xfrm>
          <a:prstGeom prst="rect">
            <a:avLst/>
          </a:prstGeom>
        </p:spPr>
      </p:pic>
      <p:pic>
        <p:nvPicPr>
          <p:cNvPr id="91" name="図 90" descr="アイコン&#10;&#10;自動的に生成された説明">
            <a:extLst>
              <a:ext uri="{FF2B5EF4-FFF2-40B4-BE49-F238E27FC236}">
                <a16:creationId xmlns:a16="http://schemas.microsoft.com/office/drawing/2014/main" id="{7965421C-CA87-C64C-9947-3962AC7EAA7C}"/>
              </a:ext>
            </a:extLst>
          </p:cNvPr>
          <p:cNvPicPr>
            <a:picLocks noChangeAspect="1"/>
          </p:cNvPicPr>
          <p:nvPr/>
        </p:nvPicPr>
        <p:blipFill>
          <a:blip r:embed="rId2">
            <a:lum bright="70000" contrast="-70000"/>
          </a:blip>
          <a:stretch>
            <a:fillRect/>
          </a:stretch>
        </p:blipFill>
        <p:spPr>
          <a:xfrm>
            <a:off x="10288617" y="2057107"/>
            <a:ext cx="611529" cy="917294"/>
          </a:xfrm>
          <a:prstGeom prst="rect">
            <a:avLst/>
          </a:prstGeom>
        </p:spPr>
      </p:pic>
      <p:pic>
        <p:nvPicPr>
          <p:cNvPr id="92" name="図 91" descr="アイコン&#10;&#10;自動的に生成された説明">
            <a:extLst>
              <a:ext uri="{FF2B5EF4-FFF2-40B4-BE49-F238E27FC236}">
                <a16:creationId xmlns:a16="http://schemas.microsoft.com/office/drawing/2014/main" id="{157B8169-6265-6543-A7A5-6AF8B0C8163C}"/>
              </a:ext>
            </a:extLst>
          </p:cNvPr>
          <p:cNvPicPr>
            <a:picLocks noChangeAspect="1"/>
          </p:cNvPicPr>
          <p:nvPr/>
        </p:nvPicPr>
        <p:blipFill>
          <a:blip r:embed="rId2">
            <a:lum bright="70000" contrast="-70000"/>
          </a:blip>
          <a:stretch>
            <a:fillRect/>
          </a:stretch>
        </p:blipFill>
        <p:spPr>
          <a:xfrm>
            <a:off x="10887689" y="2067755"/>
            <a:ext cx="611529" cy="917294"/>
          </a:xfrm>
          <a:prstGeom prst="rect">
            <a:avLst/>
          </a:prstGeom>
        </p:spPr>
      </p:pic>
      <p:pic>
        <p:nvPicPr>
          <p:cNvPr id="93" name="図 92" descr="アイコン&#10;&#10;自動的に生成された説明">
            <a:extLst>
              <a:ext uri="{FF2B5EF4-FFF2-40B4-BE49-F238E27FC236}">
                <a16:creationId xmlns:a16="http://schemas.microsoft.com/office/drawing/2014/main" id="{DC9863D2-7425-284F-B8BC-CB9DE2F728A5}"/>
              </a:ext>
            </a:extLst>
          </p:cNvPr>
          <p:cNvPicPr>
            <a:picLocks noChangeAspect="1"/>
          </p:cNvPicPr>
          <p:nvPr/>
        </p:nvPicPr>
        <p:blipFill>
          <a:blip r:embed="rId2">
            <a:lum bright="70000" contrast="-70000"/>
          </a:blip>
          <a:stretch>
            <a:fillRect/>
          </a:stretch>
        </p:blipFill>
        <p:spPr>
          <a:xfrm>
            <a:off x="9660287" y="3017633"/>
            <a:ext cx="611529" cy="917294"/>
          </a:xfrm>
          <a:prstGeom prst="rect">
            <a:avLst/>
          </a:prstGeom>
        </p:spPr>
      </p:pic>
      <p:pic>
        <p:nvPicPr>
          <p:cNvPr id="94" name="図 93" descr="アイコン&#10;&#10;自動的に生成された説明">
            <a:extLst>
              <a:ext uri="{FF2B5EF4-FFF2-40B4-BE49-F238E27FC236}">
                <a16:creationId xmlns:a16="http://schemas.microsoft.com/office/drawing/2014/main" id="{894972B6-6386-7242-B59A-4A4147B1B42D}"/>
              </a:ext>
            </a:extLst>
          </p:cNvPr>
          <p:cNvPicPr>
            <a:picLocks noChangeAspect="1"/>
          </p:cNvPicPr>
          <p:nvPr/>
        </p:nvPicPr>
        <p:blipFill>
          <a:blip r:embed="rId2">
            <a:lum bright="70000" contrast="-70000"/>
          </a:blip>
          <a:stretch>
            <a:fillRect/>
          </a:stretch>
        </p:blipFill>
        <p:spPr>
          <a:xfrm>
            <a:off x="10268673" y="3006985"/>
            <a:ext cx="611529" cy="917294"/>
          </a:xfrm>
          <a:prstGeom prst="rect">
            <a:avLst/>
          </a:prstGeom>
        </p:spPr>
      </p:pic>
      <p:pic>
        <p:nvPicPr>
          <p:cNvPr id="95" name="図 94" descr="アイコン&#10;&#10;自動的に生成された説明">
            <a:extLst>
              <a:ext uri="{FF2B5EF4-FFF2-40B4-BE49-F238E27FC236}">
                <a16:creationId xmlns:a16="http://schemas.microsoft.com/office/drawing/2014/main" id="{53B97F0D-BF48-3442-A34E-FA84023F5546}"/>
              </a:ext>
            </a:extLst>
          </p:cNvPr>
          <p:cNvPicPr>
            <a:picLocks noChangeAspect="1"/>
          </p:cNvPicPr>
          <p:nvPr/>
        </p:nvPicPr>
        <p:blipFill>
          <a:blip r:embed="rId2">
            <a:lum bright="70000" contrast="-70000"/>
          </a:blip>
          <a:stretch>
            <a:fillRect/>
          </a:stretch>
        </p:blipFill>
        <p:spPr>
          <a:xfrm>
            <a:off x="10867745" y="3017633"/>
            <a:ext cx="611529" cy="917294"/>
          </a:xfrm>
          <a:prstGeom prst="rect">
            <a:avLst/>
          </a:prstGeom>
        </p:spPr>
      </p:pic>
      <p:pic>
        <p:nvPicPr>
          <p:cNvPr id="96" name="図 95" descr="アイコン&#10;&#10;自動的に生成された説明">
            <a:extLst>
              <a:ext uri="{FF2B5EF4-FFF2-40B4-BE49-F238E27FC236}">
                <a16:creationId xmlns:a16="http://schemas.microsoft.com/office/drawing/2014/main" id="{F84615BE-49A7-1E4E-82F8-10F418DF01D0}"/>
              </a:ext>
            </a:extLst>
          </p:cNvPr>
          <p:cNvPicPr>
            <a:picLocks noChangeAspect="1"/>
          </p:cNvPicPr>
          <p:nvPr/>
        </p:nvPicPr>
        <p:blipFill>
          <a:blip r:embed="rId2">
            <a:lum bright="70000" contrast="-70000"/>
          </a:blip>
          <a:stretch>
            <a:fillRect/>
          </a:stretch>
        </p:blipFill>
        <p:spPr>
          <a:xfrm>
            <a:off x="7250687" y="3894481"/>
            <a:ext cx="611529" cy="917294"/>
          </a:xfrm>
          <a:prstGeom prst="rect">
            <a:avLst/>
          </a:prstGeom>
        </p:spPr>
      </p:pic>
      <p:pic>
        <p:nvPicPr>
          <p:cNvPr id="97" name="図 96" descr="アイコン&#10;&#10;自動的に生成された説明">
            <a:extLst>
              <a:ext uri="{FF2B5EF4-FFF2-40B4-BE49-F238E27FC236}">
                <a16:creationId xmlns:a16="http://schemas.microsoft.com/office/drawing/2014/main" id="{22FC7D0D-7899-344A-9AF3-5C3CFD5F060D}"/>
              </a:ext>
            </a:extLst>
          </p:cNvPr>
          <p:cNvPicPr>
            <a:picLocks noChangeAspect="1"/>
          </p:cNvPicPr>
          <p:nvPr/>
        </p:nvPicPr>
        <p:blipFill>
          <a:blip r:embed="rId2">
            <a:lum bright="70000" contrast="-70000"/>
          </a:blip>
          <a:stretch>
            <a:fillRect/>
          </a:stretch>
        </p:blipFill>
        <p:spPr>
          <a:xfrm>
            <a:off x="7864969" y="3894481"/>
            <a:ext cx="611529" cy="917294"/>
          </a:xfrm>
          <a:prstGeom prst="rect">
            <a:avLst/>
          </a:prstGeom>
        </p:spPr>
      </p:pic>
      <p:pic>
        <p:nvPicPr>
          <p:cNvPr id="98" name="図 97" descr="アイコン&#10;&#10;自動的に生成された説明">
            <a:extLst>
              <a:ext uri="{FF2B5EF4-FFF2-40B4-BE49-F238E27FC236}">
                <a16:creationId xmlns:a16="http://schemas.microsoft.com/office/drawing/2014/main" id="{0020684A-0A92-664B-B923-D5F4C208DA08}"/>
              </a:ext>
            </a:extLst>
          </p:cNvPr>
          <p:cNvPicPr>
            <a:picLocks noChangeAspect="1"/>
          </p:cNvPicPr>
          <p:nvPr/>
        </p:nvPicPr>
        <p:blipFill>
          <a:blip r:embed="rId2">
            <a:lum bright="70000" contrast="-70000"/>
          </a:blip>
          <a:stretch>
            <a:fillRect/>
          </a:stretch>
        </p:blipFill>
        <p:spPr>
          <a:xfrm>
            <a:off x="8473355" y="3883833"/>
            <a:ext cx="611529" cy="917294"/>
          </a:xfrm>
          <a:prstGeom prst="rect">
            <a:avLst/>
          </a:prstGeom>
        </p:spPr>
      </p:pic>
      <p:pic>
        <p:nvPicPr>
          <p:cNvPr id="99" name="図 98" descr="アイコン&#10;&#10;自動的に生成された説明">
            <a:extLst>
              <a:ext uri="{FF2B5EF4-FFF2-40B4-BE49-F238E27FC236}">
                <a16:creationId xmlns:a16="http://schemas.microsoft.com/office/drawing/2014/main" id="{C427FF5B-D97A-C546-9BFE-2F4A282DDFBD}"/>
              </a:ext>
            </a:extLst>
          </p:cNvPr>
          <p:cNvPicPr>
            <a:picLocks noChangeAspect="1"/>
          </p:cNvPicPr>
          <p:nvPr/>
        </p:nvPicPr>
        <p:blipFill>
          <a:blip r:embed="rId2">
            <a:lum bright="70000" contrast="-70000"/>
          </a:blip>
          <a:stretch>
            <a:fillRect/>
          </a:stretch>
        </p:blipFill>
        <p:spPr>
          <a:xfrm>
            <a:off x="9072427" y="3894481"/>
            <a:ext cx="611529" cy="917294"/>
          </a:xfrm>
          <a:prstGeom prst="rect">
            <a:avLst/>
          </a:prstGeom>
        </p:spPr>
      </p:pic>
      <p:pic>
        <p:nvPicPr>
          <p:cNvPr id="100" name="図 99" descr="アイコン&#10;&#10;自動的に生成された説明">
            <a:extLst>
              <a:ext uri="{FF2B5EF4-FFF2-40B4-BE49-F238E27FC236}">
                <a16:creationId xmlns:a16="http://schemas.microsoft.com/office/drawing/2014/main" id="{A571563D-D9E8-EE41-A7D9-E89E7CE56DBD}"/>
              </a:ext>
            </a:extLst>
          </p:cNvPr>
          <p:cNvPicPr>
            <a:picLocks noChangeAspect="1"/>
          </p:cNvPicPr>
          <p:nvPr/>
        </p:nvPicPr>
        <p:blipFill>
          <a:blip r:embed="rId2">
            <a:lum bright="70000" contrast="-70000"/>
          </a:blip>
          <a:stretch>
            <a:fillRect/>
          </a:stretch>
        </p:blipFill>
        <p:spPr>
          <a:xfrm>
            <a:off x="9668356" y="3893766"/>
            <a:ext cx="611529" cy="917294"/>
          </a:xfrm>
          <a:prstGeom prst="rect">
            <a:avLst/>
          </a:prstGeom>
        </p:spPr>
      </p:pic>
      <p:pic>
        <p:nvPicPr>
          <p:cNvPr id="101" name="図 100" descr="アイコン&#10;&#10;自動的に生成された説明">
            <a:extLst>
              <a:ext uri="{FF2B5EF4-FFF2-40B4-BE49-F238E27FC236}">
                <a16:creationId xmlns:a16="http://schemas.microsoft.com/office/drawing/2014/main" id="{B17DBE68-8ABB-9D47-833A-BA1195A87667}"/>
              </a:ext>
            </a:extLst>
          </p:cNvPr>
          <p:cNvPicPr>
            <a:picLocks noChangeAspect="1"/>
          </p:cNvPicPr>
          <p:nvPr/>
        </p:nvPicPr>
        <p:blipFill>
          <a:blip r:embed="rId2">
            <a:lum bright="70000" contrast="-70000"/>
          </a:blip>
          <a:stretch>
            <a:fillRect/>
          </a:stretch>
        </p:blipFill>
        <p:spPr>
          <a:xfrm>
            <a:off x="10276742" y="3883118"/>
            <a:ext cx="611529" cy="917294"/>
          </a:xfrm>
          <a:prstGeom prst="rect">
            <a:avLst/>
          </a:prstGeom>
        </p:spPr>
      </p:pic>
      <p:pic>
        <p:nvPicPr>
          <p:cNvPr id="102" name="図 101" descr="アイコン&#10;&#10;自動的に生成された説明">
            <a:extLst>
              <a:ext uri="{FF2B5EF4-FFF2-40B4-BE49-F238E27FC236}">
                <a16:creationId xmlns:a16="http://schemas.microsoft.com/office/drawing/2014/main" id="{C647C0AC-E46F-3140-B40B-EE060192A873}"/>
              </a:ext>
            </a:extLst>
          </p:cNvPr>
          <p:cNvPicPr>
            <a:picLocks noChangeAspect="1"/>
          </p:cNvPicPr>
          <p:nvPr/>
        </p:nvPicPr>
        <p:blipFill>
          <a:blip r:embed="rId2">
            <a:lum bright="70000" contrast="-70000"/>
          </a:blip>
          <a:stretch>
            <a:fillRect/>
          </a:stretch>
        </p:blipFill>
        <p:spPr>
          <a:xfrm>
            <a:off x="10875814" y="3893766"/>
            <a:ext cx="611529" cy="917294"/>
          </a:xfrm>
          <a:prstGeom prst="rect">
            <a:avLst/>
          </a:prstGeom>
        </p:spPr>
      </p:pic>
      <p:pic>
        <p:nvPicPr>
          <p:cNvPr id="103" name="図 102" descr="アイコン&#10;&#10;自動的に生成された説明">
            <a:extLst>
              <a:ext uri="{FF2B5EF4-FFF2-40B4-BE49-F238E27FC236}">
                <a16:creationId xmlns:a16="http://schemas.microsoft.com/office/drawing/2014/main" id="{5B277B02-BFC4-E845-8F3B-9F19F37754CC}"/>
              </a:ext>
            </a:extLst>
          </p:cNvPr>
          <p:cNvPicPr>
            <a:picLocks noChangeAspect="1"/>
          </p:cNvPicPr>
          <p:nvPr/>
        </p:nvPicPr>
        <p:blipFill>
          <a:blip r:embed="rId2">
            <a:lum bright="70000" contrast="-70000"/>
          </a:blip>
          <a:stretch>
            <a:fillRect/>
          </a:stretch>
        </p:blipFill>
        <p:spPr>
          <a:xfrm>
            <a:off x="4792455" y="3888397"/>
            <a:ext cx="611529" cy="917294"/>
          </a:xfrm>
          <a:prstGeom prst="rect">
            <a:avLst/>
          </a:prstGeom>
        </p:spPr>
      </p:pic>
      <p:pic>
        <p:nvPicPr>
          <p:cNvPr id="104" name="図 103" descr="アイコン&#10;&#10;自動的に生成された説明">
            <a:extLst>
              <a:ext uri="{FF2B5EF4-FFF2-40B4-BE49-F238E27FC236}">
                <a16:creationId xmlns:a16="http://schemas.microsoft.com/office/drawing/2014/main" id="{ABE69FBC-ED49-CA4D-8341-8658B16466F7}"/>
              </a:ext>
            </a:extLst>
          </p:cNvPr>
          <p:cNvPicPr>
            <a:picLocks noChangeAspect="1"/>
          </p:cNvPicPr>
          <p:nvPr/>
        </p:nvPicPr>
        <p:blipFill>
          <a:blip r:embed="rId2">
            <a:lum bright="70000" contrast="-70000"/>
          </a:blip>
          <a:stretch>
            <a:fillRect/>
          </a:stretch>
        </p:blipFill>
        <p:spPr>
          <a:xfrm>
            <a:off x="5406733" y="3909693"/>
            <a:ext cx="611529" cy="917294"/>
          </a:xfrm>
          <a:prstGeom prst="rect">
            <a:avLst/>
          </a:prstGeom>
        </p:spPr>
      </p:pic>
      <p:pic>
        <p:nvPicPr>
          <p:cNvPr id="105" name="図 104" descr="アイコン&#10;&#10;自動的に生成された説明">
            <a:extLst>
              <a:ext uri="{FF2B5EF4-FFF2-40B4-BE49-F238E27FC236}">
                <a16:creationId xmlns:a16="http://schemas.microsoft.com/office/drawing/2014/main" id="{DE675C53-18A9-0942-8733-07F9AF8632C5}"/>
              </a:ext>
            </a:extLst>
          </p:cNvPr>
          <p:cNvPicPr>
            <a:picLocks noChangeAspect="1"/>
          </p:cNvPicPr>
          <p:nvPr/>
        </p:nvPicPr>
        <p:blipFill>
          <a:blip r:embed="rId2">
            <a:lum bright="70000" contrast="-70000"/>
          </a:blip>
          <a:stretch>
            <a:fillRect/>
          </a:stretch>
        </p:blipFill>
        <p:spPr>
          <a:xfrm>
            <a:off x="6015119" y="3899045"/>
            <a:ext cx="611529" cy="917294"/>
          </a:xfrm>
          <a:prstGeom prst="rect">
            <a:avLst/>
          </a:prstGeom>
        </p:spPr>
      </p:pic>
      <p:pic>
        <p:nvPicPr>
          <p:cNvPr id="106" name="図 105" descr="アイコン&#10;&#10;自動的に生成された説明">
            <a:extLst>
              <a:ext uri="{FF2B5EF4-FFF2-40B4-BE49-F238E27FC236}">
                <a16:creationId xmlns:a16="http://schemas.microsoft.com/office/drawing/2014/main" id="{FE47D4F3-865A-0445-BE8D-86386718F26A}"/>
              </a:ext>
            </a:extLst>
          </p:cNvPr>
          <p:cNvPicPr>
            <a:picLocks noChangeAspect="1"/>
          </p:cNvPicPr>
          <p:nvPr/>
        </p:nvPicPr>
        <p:blipFill>
          <a:blip r:embed="rId2">
            <a:lum bright="70000" contrast="-70000"/>
          </a:blip>
          <a:stretch>
            <a:fillRect/>
          </a:stretch>
        </p:blipFill>
        <p:spPr>
          <a:xfrm>
            <a:off x="573635" y="3879948"/>
            <a:ext cx="611529" cy="917294"/>
          </a:xfrm>
          <a:prstGeom prst="rect">
            <a:avLst/>
          </a:prstGeom>
        </p:spPr>
      </p:pic>
      <p:pic>
        <p:nvPicPr>
          <p:cNvPr id="107" name="図 106" descr="アイコン&#10;&#10;自動的に生成された説明">
            <a:extLst>
              <a:ext uri="{FF2B5EF4-FFF2-40B4-BE49-F238E27FC236}">
                <a16:creationId xmlns:a16="http://schemas.microsoft.com/office/drawing/2014/main" id="{456AB36C-4DCB-2146-AE12-27DFC74FC3A2}"/>
              </a:ext>
            </a:extLst>
          </p:cNvPr>
          <p:cNvPicPr>
            <a:picLocks noChangeAspect="1"/>
          </p:cNvPicPr>
          <p:nvPr/>
        </p:nvPicPr>
        <p:blipFill>
          <a:blip r:embed="rId2">
            <a:lum bright="70000" contrast="-70000"/>
          </a:blip>
          <a:stretch>
            <a:fillRect/>
          </a:stretch>
        </p:blipFill>
        <p:spPr>
          <a:xfrm>
            <a:off x="1187913" y="3901244"/>
            <a:ext cx="611529" cy="917294"/>
          </a:xfrm>
          <a:prstGeom prst="rect">
            <a:avLst/>
          </a:prstGeom>
        </p:spPr>
      </p:pic>
      <p:pic>
        <p:nvPicPr>
          <p:cNvPr id="108" name="図 107" descr="アイコン&#10;&#10;自動的に生成された説明">
            <a:extLst>
              <a:ext uri="{FF2B5EF4-FFF2-40B4-BE49-F238E27FC236}">
                <a16:creationId xmlns:a16="http://schemas.microsoft.com/office/drawing/2014/main" id="{96E7F9B9-5A2B-8A49-9BBD-49B16758CF8F}"/>
              </a:ext>
            </a:extLst>
          </p:cNvPr>
          <p:cNvPicPr>
            <a:picLocks noChangeAspect="1"/>
          </p:cNvPicPr>
          <p:nvPr/>
        </p:nvPicPr>
        <p:blipFill>
          <a:blip r:embed="rId2">
            <a:lum bright="70000" contrast="-70000"/>
          </a:blip>
          <a:stretch>
            <a:fillRect/>
          </a:stretch>
        </p:blipFill>
        <p:spPr>
          <a:xfrm>
            <a:off x="1796299" y="3890596"/>
            <a:ext cx="611529" cy="917294"/>
          </a:xfrm>
          <a:prstGeom prst="rect">
            <a:avLst/>
          </a:prstGeom>
        </p:spPr>
      </p:pic>
      <p:pic>
        <p:nvPicPr>
          <p:cNvPr id="109" name="図 108" descr="アイコン&#10;&#10;自動的に生成された説明">
            <a:extLst>
              <a:ext uri="{FF2B5EF4-FFF2-40B4-BE49-F238E27FC236}">
                <a16:creationId xmlns:a16="http://schemas.microsoft.com/office/drawing/2014/main" id="{A1A636D0-504B-564A-BBDA-0B91D79F6E06}"/>
              </a:ext>
            </a:extLst>
          </p:cNvPr>
          <p:cNvPicPr>
            <a:picLocks noChangeAspect="1"/>
          </p:cNvPicPr>
          <p:nvPr/>
        </p:nvPicPr>
        <p:blipFill>
          <a:blip r:embed="rId2">
            <a:lum bright="70000" contrast="-70000"/>
          </a:blip>
          <a:stretch>
            <a:fillRect/>
          </a:stretch>
        </p:blipFill>
        <p:spPr>
          <a:xfrm>
            <a:off x="2395371" y="3901244"/>
            <a:ext cx="611529" cy="917294"/>
          </a:xfrm>
          <a:prstGeom prst="rect">
            <a:avLst/>
          </a:prstGeom>
        </p:spPr>
      </p:pic>
      <p:pic>
        <p:nvPicPr>
          <p:cNvPr id="110" name="図 109" descr="アイコン&#10;&#10;自動的に生成された説明">
            <a:extLst>
              <a:ext uri="{FF2B5EF4-FFF2-40B4-BE49-F238E27FC236}">
                <a16:creationId xmlns:a16="http://schemas.microsoft.com/office/drawing/2014/main" id="{1A7E250F-6955-2540-A8B3-82F04439FED7}"/>
              </a:ext>
            </a:extLst>
          </p:cNvPr>
          <p:cNvPicPr>
            <a:picLocks noChangeAspect="1"/>
          </p:cNvPicPr>
          <p:nvPr/>
        </p:nvPicPr>
        <p:blipFill>
          <a:blip r:embed="rId2">
            <a:lum bright="70000" contrast="-70000"/>
          </a:blip>
          <a:stretch>
            <a:fillRect/>
          </a:stretch>
        </p:blipFill>
        <p:spPr>
          <a:xfrm>
            <a:off x="3009653" y="3901244"/>
            <a:ext cx="611529" cy="917294"/>
          </a:xfrm>
          <a:prstGeom prst="rect">
            <a:avLst/>
          </a:prstGeom>
        </p:spPr>
      </p:pic>
      <p:pic>
        <p:nvPicPr>
          <p:cNvPr id="111" name="図 110" descr="アイコン&#10;&#10;自動的に生成された説明">
            <a:extLst>
              <a:ext uri="{FF2B5EF4-FFF2-40B4-BE49-F238E27FC236}">
                <a16:creationId xmlns:a16="http://schemas.microsoft.com/office/drawing/2014/main" id="{F5958DEF-9FF4-1844-906C-A507A771CDC0}"/>
              </a:ext>
            </a:extLst>
          </p:cNvPr>
          <p:cNvPicPr>
            <a:picLocks noChangeAspect="1"/>
          </p:cNvPicPr>
          <p:nvPr/>
        </p:nvPicPr>
        <p:blipFill>
          <a:blip r:embed="rId2">
            <a:lum bright="70000" contrast="-70000"/>
          </a:blip>
          <a:stretch>
            <a:fillRect/>
          </a:stretch>
        </p:blipFill>
        <p:spPr>
          <a:xfrm>
            <a:off x="3618039" y="3890596"/>
            <a:ext cx="611529" cy="917294"/>
          </a:xfrm>
          <a:prstGeom prst="rect">
            <a:avLst/>
          </a:prstGeom>
        </p:spPr>
      </p:pic>
      <p:pic>
        <p:nvPicPr>
          <p:cNvPr id="112" name="図 111" descr="アイコン&#10;&#10;自動的に生成された説明">
            <a:extLst>
              <a:ext uri="{FF2B5EF4-FFF2-40B4-BE49-F238E27FC236}">
                <a16:creationId xmlns:a16="http://schemas.microsoft.com/office/drawing/2014/main" id="{1D6475CB-226A-C449-8A49-422ADF5D52B3}"/>
              </a:ext>
            </a:extLst>
          </p:cNvPr>
          <p:cNvPicPr>
            <a:picLocks noChangeAspect="1"/>
          </p:cNvPicPr>
          <p:nvPr/>
        </p:nvPicPr>
        <p:blipFill>
          <a:blip r:embed="rId2">
            <a:lum bright="70000" contrast="-70000"/>
          </a:blip>
          <a:stretch>
            <a:fillRect/>
          </a:stretch>
        </p:blipFill>
        <p:spPr>
          <a:xfrm>
            <a:off x="4217111" y="3901244"/>
            <a:ext cx="611529" cy="917294"/>
          </a:xfrm>
          <a:prstGeom prst="rect">
            <a:avLst/>
          </a:prstGeom>
        </p:spPr>
      </p:pic>
      <p:pic>
        <p:nvPicPr>
          <p:cNvPr id="113" name="図 112" descr="アイコン&#10;&#10;自動的に生成された説明">
            <a:extLst>
              <a:ext uri="{FF2B5EF4-FFF2-40B4-BE49-F238E27FC236}">
                <a16:creationId xmlns:a16="http://schemas.microsoft.com/office/drawing/2014/main" id="{FFD96B21-1D49-9244-AB11-14DA03A583B4}"/>
              </a:ext>
            </a:extLst>
          </p:cNvPr>
          <p:cNvPicPr>
            <a:picLocks noChangeAspect="1"/>
          </p:cNvPicPr>
          <p:nvPr/>
        </p:nvPicPr>
        <p:blipFill>
          <a:blip r:embed="rId2">
            <a:lum bright="70000" contrast="-70000"/>
          </a:blip>
          <a:stretch>
            <a:fillRect/>
          </a:stretch>
        </p:blipFill>
        <p:spPr>
          <a:xfrm>
            <a:off x="552058" y="4799441"/>
            <a:ext cx="611529" cy="917294"/>
          </a:xfrm>
          <a:prstGeom prst="rect">
            <a:avLst/>
          </a:prstGeom>
        </p:spPr>
      </p:pic>
      <p:pic>
        <p:nvPicPr>
          <p:cNvPr id="115" name="図 114" descr="アイコン&#10;&#10;自動的に生成された説明">
            <a:extLst>
              <a:ext uri="{FF2B5EF4-FFF2-40B4-BE49-F238E27FC236}">
                <a16:creationId xmlns:a16="http://schemas.microsoft.com/office/drawing/2014/main" id="{F4886EDE-6C9E-3E44-9DEB-D1F0D1A39E17}"/>
              </a:ext>
            </a:extLst>
          </p:cNvPr>
          <p:cNvPicPr>
            <a:picLocks noChangeAspect="1"/>
          </p:cNvPicPr>
          <p:nvPr/>
        </p:nvPicPr>
        <p:blipFill>
          <a:blip r:embed="rId2">
            <a:lum bright="70000" contrast="-70000"/>
          </a:blip>
          <a:stretch>
            <a:fillRect/>
          </a:stretch>
        </p:blipFill>
        <p:spPr>
          <a:xfrm>
            <a:off x="1775116" y="4799441"/>
            <a:ext cx="611529" cy="917294"/>
          </a:xfrm>
          <a:prstGeom prst="rect">
            <a:avLst/>
          </a:prstGeom>
        </p:spPr>
      </p:pic>
      <p:pic>
        <p:nvPicPr>
          <p:cNvPr id="116" name="図 115" descr="アイコン&#10;&#10;自動的に生成された説明">
            <a:extLst>
              <a:ext uri="{FF2B5EF4-FFF2-40B4-BE49-F238E27FC236}">
                <a16:creationId xmlns:a16="http://schemas.microsoft.com/office/drawing/2014/main" id="{DC246E0E-1363-ED41-80EF-7D6FECA15979}"/>
              </a:ext>
            </a:extLst>
          </p:cNvPr>
          <p:cNvPicPr>
            <a:picLocks noChangeAspect="1"/>
          </p:cNvPicPr>
          <p:nvPr/>
        </p:nvPicPr>
        <p:blipFill>
          <a:blip r:embed="rId2">
            <a:lum bright="70000" contrast="-70000"/>
          </a:blip>
          <a:stretch>
            <a:fillRect/>
          </a:stretch>
        </p:blipFill>
        <p:spPr>
          <a:xfrm>
            <a:off x="2997200" y="4799441"/>
            <a:ext cx="611529" cy="917294"/>
          </a:xfrm>
          <a:prstGeom prst="rect">
            <a:avLst/>
          </a:prstGeom>
        </p:spPr>
      </p:pic>
      <p:pic>
        <p:nvPicPr>
          <p:cNvPr id="117" name="図 116" descr="アイコン&#10;&#10;自動的に生成された説明">
            <a:extLst>
              <a:ext uri="{FF2B5EF4-FFF2-40B4-BE49-F238E27FC236}">
                <a16:creationId xmlns:a16="http://schemas.microsoft.com/office/drawing/2014/main" id="{FADB5BA7-B38D-5B46-A681-167EB2F08A46}"/>
              </a:ext>
            </a:extLst>
          </p:cNvPr>
          <p:cNvPicPr>
            <a:picLocks noChangeAspect="1"/>
          </p:cNvPicPr>
          <p:nvPr/>
        </p:nvPicPr>
        <p:blipFill>
          <a:blip r:embed="rId2">
            <a:lum bright="70000" contrast="-70000"/>
          </a:blip>
          <a:stretch>
            <a:fillRect/>
          </a:stretch>
        </p:blipFill>
        <p:spPr>
          <a:xfrm>
            <a:off x="2386158" y="4799441"/>
            <a:ext cx="611529" cy="917294"/>
          </a:xfrm>
          <a:prstGeom prst="rect">
            <a:avLst/>
          </a:prstGeom>
        </p:spPr>
      </p:pic>
      <p:pic>
        <p:nvPicPr>
          <p:cNvPr id="118" name="図 117" descr="アイコン&#10;&#10;自動的に生成された説明">
            <a:extLst>
              <a:ext uri="{FF2B5EF4-FFF2-40B4-BE49-F238E27FC236}">
                <a16:creationId xmlns:a16="http://schemas.microsoft.com/office/drawing/2014/main" id="{D5C36D9B-E808-314D-B4D2-4A65CD0D890F}"/>
              </a:ext>
            </a:extLst>
          </p:cNvPr>
          <p:cNvPicPr>
            <a:picLocks noChangeAspect="1"/>
          </p:cNvPicPr>
          <p:nvPr/>
        </p:nvPicPr>
        <p:blipFill>
          <a:blip r:embed="rId2">
            <a:lum bright="70000" contrast="-70000"/>
          </a:blip>
          <a:stretch>
            <a:fillRect/>
          </a:stretch>
        </p:blipFill>
        <p:spPr>
          <a:xfrm>
            <a:off x="3555357" y="4799441"/>
            <a:ext cx="611529" cy="917294"/>
          </a:xfrm>
          <a:prstGeom prst="rect">
            <a:avLst/>
          </a:prstGeom>
        </p:spPr>
      </p:pic>
      <p:pic>
        <p:nvPicPr>
          <p:cNvPr id="119" name="図 118" descr="アイコン&#10;&#10;自動的に生成された説明">
            <a:extLst>
              <a:ext uri="{FF2B5EF4-FFF2-40B4-BE49-F238E27FC236}">
                <a16:creationId xmlns:a16="http://schemas.microsoft.com/office/drawing/2014/main" id="{77F97583-BB49-6A4C-9145-118E0B887175}"/>
              </a:ext>
            </a:extLst>
          </p:cNvPr>
          <p:cNvPicPr>
            <a:picLocks noChangeAspect="1"/>
          </p:cNvPicPr>
          <p:nvPr/>
        </p:nvPicPr>
        <p:blipFill>
          <a:blip r:embed="rId2">
            <a:lum bright="70000" contrast="-70000"/>
          </a:blip>
          <a:stretch>
            <a:fillRect/>
          </a:stretch>
        </p:blipFill>
        <p:spPr>
          <a:xfrm>
            <a:off x="4169635" y="4820737"/>
            <a:ext cx="611529" cy="917294"/>
          </a:xfrm>
          <a:prstGeom prst="rect">
            <a:avLst/>
          </a:prstGeom>
        </p:spPr>
      </p:pic>
      <p:pic>
        <p:nvPicPr>
          <p:cNvPr id="120" name="図 119" descr="アイコン&#10;&#10;自動的に生成された説明">
            <a:extLst>
              <a:ext uri="{FF2B5EF4-FFF2-40B4-BE49-F238E27FC236}">
                <a16:creationId xmlns:a16="http://schemas.microsoft.com/office/drawing/2014/main" id="{DF535122-36F5-8B4A-A27F-9F05348D6505}"/>
              </a:ext>
            </a:extLst>
          </p:cNvPr>
          <p:cNvPicPr>
            <a:picLocks noChangeAspect="1"/>
          </p:cNvPicPr>
          <p:nvPr/>
        </p:nvPicPr>
        <p:blipFill>
          <a:blip r:embed="rId2">
            <a:lum bright="70000" contrast="-70000"/>
          </a:blip>
          <a:stretch>
            <a:fillRect/>
          </a:stretch>
        </p:blipFill>
        <p:spPr>
          <a:xfrm>
            <a:off x="4778021" y="4810089"/>
            <a:ext cx="611529" cy="917294"/>
          </a:xfrm>
          <a:prstGeom prst="rect">
            <a:avLst/>
          </a:prstGeom>
        </p:spPr>
      </p:pic>
      <p:pic>
        <p:nvPicPr>
          <p:cNvPr id="121" name="図 120" descr="アイコン&#10;&#10;自動的に生成された説明">
            <a:extLst>
              <a:ext uri="{FF2B5EF4-FFF2-40B4-BE49-F238E27FC236}">
                <a16:creationId xmlns:a16="http://schemas.microsoft.com/office/drawing/2014/main" id="{1F296D63-5878-AB48-B5FC-2A64C1C779FC}"/>
              </a:ext>
            </a:extLst>
          </p:cNvPr>
          <p:cNvPicPr>
            <a:picLocks noChangeAspect="1"/>
          </p:cNvPicPr>
          <p:nvPr/>
        </p:nvPicPr>
        <p:blipFill>
          <a:blip r:embed="rId2">
            <a:lum bright="70000" contrast="-70000"/>
          </a:blip>
          <a:stretch>
            <a:fillRect/>
          </a:stretch>
        </p:blipFill>
        <p:spPr>
          <a:xfrm>
            <a:off x="5377093" y="4820737"/>
            <a:ext cx="611529" cy="917294"/>
          </a:xfrm>
          <a:prstGeom prst="rect">
            <a:avLst/>
          </a:prstGeom>
        </p:spPr>
      </p:pic>
      <p:pic>
        <p:nvPicPr>
          <p:cNvPr id="122" name="図 121" descr="アイコン&#10;&#10;自動的に生成された説明">
            <a:extLst>
              <a:ext uri="{FF2B5EF4-FFF2-40B4-BE49-F238E27FC236}">
                <a16:creationId xmlns:a16="http://schemas.microsoft.com/office/drawing/2014/main" id="{C3E3172A-E06F-E04A-A465-193F9651F982}"/>
              </a:ext>
            </a:extLst>
          </p:cNvPr>
          <p:cNvPicPr>
            <a:picLocks noChangeAspect="1"/>
          </p:cNvPicPr>
          <p:nvPr/>
        </p:nvPicPr>
        <p:blipFill>
          <a:blip r:embed="rId2">
            <a:lum bright="70000" contrast="-70000"/>
          </a:blip>
          <a:stretch>
            <a:fillRect/>
          </a:stretch>
        </p:blipFill>
        <p:spPr>
          <a:xfrm>
            <a:off x="5991375" y="4820737"/>
            <a:ext cx="611529" cy="917294"/>
          </a:xfrm>
          <a:prstGeom prst="rect">
            <a:avLst/>
          </a:prstGeom>
        </p:spPr>
      </p:pic>
      <p:pic>
        <p:nvPicPr>
          <p:cNvPr id="123" name="図 122" descr="アイコン&#10;&#10;自動的に生成された説明">
            <a:extLst>
              <a:ext uri="{FF2B5EF4-FFF2-40B4-BE49-F238E27FC236}">
                <a16:creationId xmlns:a16="http://schemas.microsoft.com/office/drawing/2014/main" id="{196DFD14-E850-2749-8600-640E800BF49F}"/>
              </a:ext>
            </a:extLst>
          </p:cNvPr>
          <p:cNvPicPr>
            <a:picLocks noChangeAspect="1"/>
          </p:cNvPicPr>
          <p:nvPr/>
        </p:nvPicPr>
        <p:blipFill>
          <a:blip r:embed="rId2">
            <a:lum bright="70000" contrast="-70000"/>
          </a:blip>
          <a:stretch>
            <a:fillRect/>
          </a:stretch>
        </p:blipFill>
        <p:spPr>
          <a:xfrm>
            <a:off x="6599761" y="4810089"/>
            <a:ext cx="611529" cy="917294"/>
          </a:xfrm>
          <a:prstGeom prst="rect">
            <a:avLst/>
          </a:prstGeom>
        </p:spPr>
      </p:pic>
      <p:pic>
        <p:nvPicPr>
          <p:cNvPr id="124" name="図 123" descr="アイコン&#10;&#10;自動的に生成された説明">
            <a:extLst>
              <a:ext uri="{FF2B5EF4-FFF2-40B4-BE49-F238E27FC236}">
                <a16:creationId xmlns:a16="http://schemas.microsoft.com/office/drawing/2014/main" id="{6FAEE235-D1DA-AB4E-B741-B2FF9297C1EF}"/>
              </a:ext>
            </a:extLst>
          </p:cNvPr>
          <p:cNvPicPr>
            <a:picLocks noChangeAspect="1"/>
          </p:cNvPicPr>
          <p:nvPr/>
        </p:nvPicPr>
        <p:blipFill>
          <a:blip r:embed="rId2">
            <a:lum bright="70000" contrast="-70000"/>
          </a:blip>
          <a:stretch>
            <a:fillRect/>
          </a:stretch>
        </p:blipFill>
        <p:spPr>
          <a:xfrm>
            <a:off x="7198833" y="4820737"/>
            <a:ext cx="611529" cy="917294"/>
          </a:xfrm>
          <a:prstGeom prst="rect">
            <a:avLst/>
          </a:prstGeom>
        </p:spPr>
      </p:pic>
      <p:pic>
        <p:nvPicPr>
          <p:cNvPr id="125" name="図 124" descr="アイコン&#10;&#10;自動的に生成された説明">
            <a:extLst>
              <a:ext uri="{FF2B5EF4-FFF2-40B4-BE49-F238E27FC236}">
                <a16:creationId xmlns:a16="http://schemas.microsoft.com/office/drawing/2014/main" id="{184AC146-30EA-8A46-BB4C-AA685E529422}"/>
              </a:ext>
            </a:extLst>
          </p:cNvPr>
          <p:cNvPicPr>
            <a:picLocks noChangeAspect="1"/>
          </p:cNvPicPr>
          <p:nvPr/>
        </p:nvPicPr>
        <p:blipFill>
          <a:blip r:embed="rId2">
            <a:lum bright="70000" contrast="-70000"/>
          </a:blip>
          <a:stretch>
            <a:fillRect/>
          </a:stretch>
        </p:blipFill>
        <p:spPr>
          <a:xfrm>
            <a:off x="7805392" y="4820737"/>
            <a:ext cx="611529" cy="917294"/>
          </a:xfrm>
          <a:prstGeom prst="rect">
            <a:avLst/>
          </a:prstGeom>
        </p:spPr>
      </p:pic>
      <p:pic>
        <p:nvPicPr>
          <p:cNvPr id="126" name="図 125" descr="アイコン&#10;&#10;自動的に生成された説明">
            <a:extLst>
              <a:ext uri="{FF2B5EF4-FFF2-40B4-BE49-F238E27FC236}">
                <a16:creationId xmlns:a16="http://schemas.microsoft.com/office/drawing/2014/main" id="{69AC6FA9-A56A-1F4F-813E-AD31256E497B}"/>
              </a:ext>
            </a:extLst>
          </p:cNvPr>
          <p:cNvPicPr>
            <a:picLocks noChangeAspect="1"/>
          </p:cNvPicPr>
          <p:nvPr/>
        </p:nvPicPr>
        <p:blipFill>
          <a:blip r:embed="rId2">
            <a:lum bright="70000" contrast="-70000"/>
          </a:blip>
          <a:stretch>
            <a:fillRect/>
          </a:stretch>
        </p:blipFill>
        <p:spPr>
          <a:xfrm>
            <a:off x="8413778" y="4810089"/>
            <a:ext cx="611529" cy="917294"/>
          </a:xfrm>
          <a:prstGeom prst="rect">
            <a:avLst/>
          </a:prstGeom>
        </p:spPr>
      </p:pic>
      <p:pic>
        <p:nvPicPr>
          <p:cNvPr id="127" name="図 126" descr="アイコン&#10;&#10;自動的に生成された説明">
            <a:extLst>
              <a:ext uri="{FF2B5EF4-FFF2-40B4-BE49-F238E27FC236}">
                <a16:creationId xmlns:a16="http://schemas.microsoft.com/office/drawing/2014/main" id="{8C24A66E-DC11-634C-9403-A7D135962B9F}"/>
              </a:ext>
            </a:extLst>
          </p:cNvPr>
          <p:cNvPicPr>
            <a:picLocks noChangeAspect="1"/>
          </p:cNvPicPr>
          <p:nvPr/>
        </p:nvPicPr>
        <p:blipFill>
          <a:blip r:embed="rId2">
            <a:lum bright="70000" contrast="-70000"/>
          </a:blip>
          <a:stretch>
            <a:fillRect/>
          </a:stretch>
        </p:blipFill>
        <p:spPr>
          <a:xfrm>
            <a:off x="9012850" y="4820737"/>
            <a:ext cx="611529" cy="917294"/>
          </a:xfrm>
          <a:prstGeom prst="rect">
            <a:avLst/>
          </a:prstGeom>
        </p:spPr>
      </p:pic>
      <p:pic>
        <p:nvPicPr>
          <p:cNvPr id="129" name="図 128" descr="アイコン&#10;&#10;自動的に生成された説明">
            <a:extLst>
              <a:ext uri="{FF2B5EF4-FFF2-40B4-BE49-F238E27FC236}">
                <a16:creationId xmlns:a16="http://schemas.microsoft.com/office/drawing/2014/main" id="{30D82866-F91B-854E-940B-2736F1D6B1A5}"/>
              </a:ext>
            </a:extLst>
          </p:cNvPr>
          <p:cNvPicPr>
            <a:picLocks noChangeAspect="1"/>
          </p:cNvPicPr>
          <p:nvPr/>
        </p:nvPicPr>
        <p:blipFill>
          <a:blip r:embed="rId2">
            <a:lum bright="70000" contrast="-70000"/>
          </a:blip>
          <a:stretch>
            <a:fillRect/>
          </a:stretch>
        </p:blipFill>
        <p:spPr>
          <a:xfrm>
            <a:off x="10235518" y="4810089"/>
            <a:ext cx="611529" cy="917294"/>
          </a:xfrm>
          <a:prstGeom prst="rect">
            <a:avLst/>
          </a:prstGeom>
        </p:spPr>
      </p:pic>
      <p:pic>
        <p:nvPicPr>
          <p:cNvPr id="130" name="図 129" descr="アイコン&#10;&#10;自動的に生成された説明">
            <a:extLst>
              <a:ext uri="{FF2B5EF4-FFF2-40B4-BE49-F238E27FC236}">
                <a16:creationId xmlns:a16="http://schemas.microsoft.com/office/drawing/2014/main" id="{D8AC6666-5EDC-D442-A59F-2D41C353C73A}"/>
              </a:ext>
            </a:extLst>
          </p:cNvPr>
          <p:cNvPicPr>
            <a:picLocks noChangeAspect="1"/>
          </p:cNvPicPr>
          <p:nvPr/>
        </p:nvPicPr>
        <p:blipFill>
          <a:blip r:embed="rId2">
            <a:lum bright="70000" contrast="-70000"/>
          </a:blip>
          <a:stretch>
            <a:fillRect/>
          </a:stretch>
        </p:blipFill>
        <p:spPr>
          <a:xfrm>
            <a:off x="10834590" y="4820737"/>
            <a:ext cx="611529" cy="917294"/>
          </a:xfrm>
          <a:prstGeom prst="rect">
            <a:avLst/>
          </a:prstGeom>
        </p:spPr>
      </p:pic>
      <p:pic>
        <p:nvPicPr>
          <p:cNvPr id="131" name="図 130" descr="アイコン&#10;&#10;自動的に生成された説明">
            <a:extLst>
              <a:ext uri="{FF2B5EF4-FFF2-40B4-BE49-F238E27FC236}">
                <a16:creationId xmlns:a16="http://schemas.microsoft.com/office/drawing/2014/main" id="{50B3685D-EC71-E04D-BDFD-1CD4B5332991}"/>
              </a:ext>
            </a:extLst>
          </p:cNvPr>
          <p:cNvPicPr>
            <a:picLocks noChangeAspect="1"/>
          </p:cNvPicPr>
          <p:nvPr/>
        </p:nvPicPr>
        <p:blipFill>
          <a:blip r:embed="rId2">
            <a:lum bright="70000" contrast="-70000"/>
          </a:blip>
          <a:stretch>
            <a:fillRect/>
          </a:stretch>
        </p:blipFill>
        <p:spPr>
          <a:xfrm>
            <a:off x="1178736" y="4808877"/>
            <a:ext cx="611529" cy="917294"/>
          </a:xfrm>
          <a:prstGeom prst="rect">
            <a:avLst/>
          </a:prstGeom>
        </p:spPr>
      </p:pic>
      <p:pic>
        <p:nvPicPr>
          <p:cNvPr id="132" name="図 131" descr="アイコン&#10;&#10;自動的に生成された説明">
            <a:extLst>
              <a:ext uri="{FF2B5EF4-FFF2-40B4-BE49-F238E27FC236}">
                <a16:creationId xmlns:a16="http://schemas.microsoft.com/office/drawing/2014/main" id="{C1B0ADE0-ADEC-A042-AC26-CDCD50BF3CA7}"/>
              </a:ext>
            </a:extLst>
          </p:cNvPr>
          <p:cNvPicPr>
            <a:picLocks noChangeAspect="1"/>
          </p:cNvPicPr>
          <p:nvPr/>
        </p:nvPicPr>
        <p:blipFill>
          <a:blip r:embed="rId2">
            <a:lum bright="70000" contrast="-70000"/>
          </a:blip>
          <a:stretch>
            <a:fillRect/>
          </a:stretch>
        </p:blipFill>
        <p:spPr>
          <a:xfrm>
            <a:off x="591263" y="5691885"/>
            <a:ext cx="611529" cy="917294"/>
          </a:xfrm>
          <a:prstGeom prst="rect">
            <a:avLst/>
          </a:prstGeom>
        </p:spPr>
      </p:pic>
      <p:pic>
        <p:nvPicPr>
          <p:cNvPr id="134" name="図 133" descr="アイコン&#10;&#10;自動的に生成された説明">
            <a:extLst>
              <a:ext uri="{FF2B5EF4-FFF2-40B4-BE49-F238E27FC236}">
                <a16:creationId xmlns:a16="http://schemas.microsoft.com/office/drawing/2014/main" id="{694F6DE1-DCF0-2F41-80B3-4547B0F17943}"/>
              </a:ext>
            </a:extLst>
          </p:cNvPr>
          <p:cNvPicPr>
            <a:picLocks noChangeAspect="1"/>
          </p:cNvPicPr>
          <p:nvPr/>
        </p:nvPicPr>
        <p:blipFill>
          <a:blip r:embed="rId2">
            <a:lum bright="70000" contrast="-70000"/>
          </a:blip>
          <a:stretch>
            <a:fillRect/>
          </a:stretch>
        </p:blipFill>
        <p:spPr>
          <a:xfrm>
            <a:off x="1814321" y="5691885"/>
            <a:ext cx="611529" cy="917294"/>
          </a:xfrm>
          <a:prstGeom prst="rect">
            <a:avLst/>
          </a:prstGeom>
        </p:spPr>
      </p:pic>
      <p:pic>
        <p:nvPicPr>
          <p:cNvPr id="135" name="図 134" descr="アイコン&#10;&#10;自動的に生成された説明">
            <a:extLst>
              <a:ext uri="{FF2B5EF4-FFF2-40B4-BE49-F238E27FC236}">
                <a16:creationId xmlns:a16="http://schemas.microsoft.com/office/drawing/2014/main" id="{43567D66-6A57-6542-9929-3C71926C680B}"/>
              </a:ext>
            </a:extLst>
          </p:cNvPr>
          <p:cNvPicPr>
            <a:picLocks noChangeAspect="1"/>
          </p:cNvPicPr>
          <p:nvPr/>
        </p:nvPicPr>
        <p:blipFill>
          <a:blip r:embed="rId2">
            <a:lum bright="70000" contrast="-70000"/>
          </a:blip>
          <a:stretch>
            <a:fillRect/>
          </a:stretch>
        </p:blipFill>
        <p:spPr>
          <a:xfrm>
            <a:off x="3036405" y="5691885"/>
            <a:ext cx="611529" cy="917294"/>
          </a:xfrm>
          <a:prstGeom prst="rect">
            <a:avLst/>
          </a:prstGeom>
        </p:spPr>
      </p:pic>
      <p:pic>
        <p:nvPicPr>
          <p:cNvPr id="137" name="図 136" descr="アイコン&#10;&#10;自動的に生成された説明">
            <a:extLst>
              <a:ext uri="{FF2B5EF4-FFF2-40B4-BE49-F238E27FC236}">
                <a16:creationId xmlns:a16="http://schemas.microsoft.com/office/drawing/2014/main" id="{E0A69D8B-90E9-9140-B683-A2D24DD68792}"/>
              </a:ext>
            </a:extLst>
          </p:cNvPr>
          <p:cNvPicPr>
            <a:picLocks noChangeAspect="1"/>
          </p:cNvPicPr>
          <p:nvPr/>
        </p:nvPicPr>
        <p:blipFill>
          <a:blip r:embed="rId2">
            <a:lum bright="70000" contrast="-70000"/>
          </a:blip>
          <a:stretch>
            <a:fillRect/>
          </a:stretch>
        </p:blipFill>
        <p:spPr>
          <a:xfrm>
            <a:off x="3594562" y="5691885"/>
            <a:ext cx="611529" cy="917294"/>
          </a:xfrm>
          <a:prstGeom prst="rect">
            <a:avLst/>
          </a:prstGeom>
        </p:spPr>
      </p:pic>
      <p:pic>
        <p:nvPicPr>
          <p:cNvPr id="138" name="図 137" descr="アイコン&#10;&#10;自動的に生成された説明">
            <a:extLst>
              <a:ext uri="{FF2B5EF4-FFF2-40B4-BE49-F238E27FC236}">
                <a16:creationId xmlns:a16="http://schemas.microsoft.com/office/drawing/2014/main" id="{6FF6232B-ACCC-AC4B-ADF5-9CF35388A22B}"/>
              </a:ext>
            </a:extLst>
          </p:cNvPr>
          <p:cNvPicPr>
            <a:picLocks noChangeAspect="1"/>
          </p:cNvPicPr>
          <p:nvPr/>
        </p:nvPicPr>
        <p:blipFill>
          <a:blip r:embed="rId2">
            <a:lum bright="70000" contrast="-70000"/>
          </a:blip>
          <a:stretch>
            <a:fillRect/>
          </a:stretch>
        </p:blipFill>
        <p:spPr>
          <a:xfrm>
            <a:off x="4208840" y="5713181"/>
            <a:ext cx="611529" cy="917294"/>
          </a:xfrm>
          <a:prstGeom prst="rect">
            <a:avLst/>
          </a:prstGeom>
        </p:spPr>
      </p:pic>
      <p:pic>
        <p:nvPicPr>
          <p:cNvPr id="139" name="図 138" descr="アイコン&#10;&#10;自動的に生成された説明">
            <a:extLst>
              <a:ext uri="{FF2B5EF4-FFF2-40B4-BE49-F238E27FC236}">
                <a16:creationId xmlns:a16="http://schemas.microsoft.com/office/drawing/2014/main" id="{8DCC38A1-DFC1-4F41-88DE-F1A8BC1AB19A}"/>
              </a:ext>
            </a:extLst>
          </p:cNvPr>
          <p:cNvPicPr>
            <a:picLocks noChangeAspect="1"/>
          </p:cNvPicPr>
          <p:nvPr/>
        </p:nvPicPr>
        <p:blipFill>
          <a:blip r:embed="rId2">
            <a:lum bright="70000" contrast="-70000"/>
          </a:blip>
          <a:stretch>
            <a:fillRect/>
          </a:stretch>
        </p:blipFill>
        <p:spPr>
          <a:xfrm>
            <a:off x="4817226" y="5702533"/>
            <a:ext cx="611529" cy="917294"/>
          </a:xfrm>
          <a:prstGeom prst="rect">
            <a:avLst/>
          </a:prstGeom>
        </p:spPr>
      </p:pic>
      <p:pic>
        <p:nvPicPr>
          <p:cNvPr id="140" name="図 139" descr="アイコン&#10;&#10;自動的に生成された説明">
            <a:extLst>
              <a:ext uri="{FF2B5EF4-FFF2-40B4-BE49-F238E27FC236}">
                <a16:creationId xmlns:a16="http://schemas.microsoft.com/office/drawing/2014/main" id="{A1F7AC77-7C76-4341-837C-17274F323D69}"/>
              </a:ext>
            </a:extLst>
          </p:cNvPr>
          <p:cNvPicPr>
            <a:picLocks noChangeAspect="1"/>
          </p:cNvPicPr>
          <p:nvPr/>
        </p:nvPicPr>
        <p:blipFill>
          <a:blip r:embed="rId2">
            <a:lum bright="70000" contrast="-70000"/>
          </a:blip>
          <a:stretch>
            <a:fillRect/>
          </a:stretch>
        </p:blipFill>
        <p:spPr>
          <a:xfrm>
            <a:off x="5416298" y="5713181"/>
            <a:ext cx="611529" cy="917294"/>
          </a:xfrm>
          <a:prstGeom prst="rect">
            <a:avLst/>
          </a:prstGeom>
        </p:spPr>
      </p:pic>
      <p:pic>
        <p:nvPicPr>
          <p:cNvPr id="141" name="図 140" descr="アイコン&#10;&#10;自動的に生成された説明">
            <a:extLst>
              <a:ext uri="{FF2B5EF4-FFF2-40B4-BE49-F238E27FC236}">
                <a16:creationId xmlns:a16="http://schemas.microsoft.com/office/drawing/2014/main" id="{E85B1F9F-9C4C-1140-A1C5-0FBA4D1E7E5D}"/>
              </a:ext>
            </a:extLst>
          </p:cNvPr>
          <p:cNvPicPr>
            <a:picLocks noChangeAspect="1"/>
          </p:cNvPicPr>
          <p:nvPr/>
        </p:nvPicPr>
        <p:blipFill>
          <a:blip r:embed="rId2">
            <a:lum bright="70000" contrast="-70000"/>
          </a:blip>
          <a:stretch>
            <a:fillRect/>
          </a:stretch>
        </p:blipFill>
        <p:spPr>
          <a:xfrm>
            <a:off x="6030580" y="5713181"/>
            <a:ext cx="611529" cy="917294"/>
          </a:xfrm>
          <a:prstGeom prst="rect">
            <a:avLst/>
          </a:prstGeom>
        </p:spPr>
      </p:pic>
      <p:pic>
        <p:nvPicPr>
          <p:cNvPr id="142" name="図 141" descr="アイコン&#10;&#10;自動的に生成された説明">
            <a:extLst>
              <a:ext uri="{FF2B5EF4-FFF2-40B4-BE49-F238E27FC236}">
                <a16:creationId xmlns:a16="http://schemas.microsoft.com/office/drawing/2014/main" id="{016A3C58-3B04-1749-8A9E-51C4918DD900}"/>
              </a:ext>
            </a:extLst>
          </p:cNvPr>
          <p:cNvPicPr>
            <a:picLocks noChangeAspect="1"/>
          </p:cNvPicPr>
          <p:nvPr/>
        </p:nvPicPr>
        <p:blipFill>
          <a:blip r:embed="rId2">
            <a:lum bright="70000" contrast="-70000"/>
          </a:blip>
          <a:stretch>
            <a:fillRect/>
          </a:stretch>
        </p:blipFill>
        <p:spPr>
          <a:xfrm>
            <a:off x="6638966" y="5702533"/>
            <a:ext cx="611529" cy="917294"/>
          </a:xfrm>
          <a:prstGeom prst="rect">
            <a:avLst/>
          </a:prstGeom>
        </p:spPr>
      </p:pic>
      <p:pic>
        <p:nvPicPr>
          <p:cNvPr id="143" name="図 142" descr="アイコン&#10;&#10;自動的に生成された説明">
            <a:extLst>
              <a:ext uri="{FF2B5EF4-FFF2-40B4-BE49-F238E27FC236}">
                <a16:creationId xmlns:a16="http://schemas.microsoft.com/office/drawing/2014/main" id="{59995C64-D89F-7C47-B908-D0BA8C4CA528}"/>
              </a:ext>
            </a:extLst>
          </p:cNvPr>
          <p:cNvPicPr>
            <a:picLocks noChangeAspect="1"/>
          </p:cNvPicPr>
          <p:nvPr/>
        </p:nvPicPr>
        <p:blipFill>
          <a:blip r:embed="rId2">
            <a:lum bright="70000" contrast="-70000"/>
          </a:blip>
          <a:stretch>
            <a:fillRect/>
          </a:stretch>
        </p:blipFill>
        <p:spPr>
          <a:xfrm>
            <a:off x="7238038" y="5713181"/>
            <a:ext cx="611529" cy="917294"/>
          </a:xfrm>
          <a:prstGeom prst="rect">
            <a:avLst/>
          </a:prstGeom>
        </p:spPr>
      </p:pic>
      <p:pic>
        <p:nvPicPr>
          <p:cNvPr id="144" name="図 143" descr="アイコン&#10;&#10;自動的に生成された説明">
            <a:extLst>
              <a:ext uri="{FF2B5EF4-FFF2-40B4-BE49-F238E27FC236}">
                <a16:creationId xmlns:a16="http://schemas.microsoft.com/office/drawing/2014/main" id="{964CA179-456A-E542-9BD0-E4433AA4D1FE}"/>
              </a:ext>
            </a:extLst>
          </p:cNvPr>
          <p:cNvPicPr>
            <a:picLocks noChangeAspect="1"/>
          </p:cNvPicPr>
          <p:nvPr/>
        </p:nvPicPr>
        <p:blipFill>
          <a:blip r:embed="rId2">
            <a:lum bright="70000" contrast="-70000"/>
          </a:blip>
          <a:stretch>
            <a:fillRect/>
          </a:stretch>
        </p:blipFill>
        <p:spPr>
          <a:xfrm>
            <a:off x="7844597" y="5713181"/>
            <a:ext cx="611529" cy="917294"/>
          </a:xfrm>
          <a:prstGeom prst="rect">
            <a:avLst/>
          </a:prstGeom>
        </p:spPr>
      </p:pic>
      <p:pic>
        <p:nvPicPr>
          <p:cNvPr id="145" name="図 144" descr="アイコン&#10;&#10;自動的に生成された説明">
            <a:extLst>
              <a:ext uri="{FF2B5EF4-FFF2-40B4-BE49-F238E27FC236}">
                <a16:creationId xmlns:a16="http://schemas.microsoft.com/office/drawing/2014/main" id="{E2014A9D-F48C-B54F-AAC8-9FC9AAEC11DA}"/>
              </a:ext>
            </a:extLst>
          </p:cNvPr>
          <p:cNvPicPr>
            <a:picLocks noChangeAspect="1"/>
          </p:cNvPicPr>
          <p:nvPr/>
        </p:nvPicPr>
        <p:blipFill>
          <a:blip r:embed="rId2">
            <a:lum bright="70000" contrast="-70000"/>
          </a:blip>
          <a:stretch>
            <a:fillRect/>
          </a:stretch>
        </p:blipFill>
        <p:spPr>
          <a:xfrm>
            <a:off x="8452983" y="5702533"/>
            <a:ext cx="611529" cy="917294"/>
          </a:xfrm>
          <a:prstGeom prst="rect">
            <a:avLst/>
          </a:prstGeom>
        </p:spPr>
      </p:pic>
      <p:pic>
        <p:nvPicPr>
          <p:cNvPr id="146" name="図 145" descr="アイコン&#10;&#10;自動的に生成された説明">
            <a:extLst>
              <a:ext uri="{FF2B5EF4-FFF2-40B4-BE49-F238E27FC236}">
                <a16:creationId xmlns:a16="http://schemas.microsoft.com/office/drawing/2014/main" id="{98F9E118-BDBA-D04E-823B-D6FB3B66172C}"/>
              </a:ext>
            </a:extLst>
          </p:cNvPr>
          <p:cNvPicPr>
            <a:picLocks noChangeAspect="1"/>
          </p:cNvPicPr>
          <p:nvPr/>
        </p:nvPicPr>
        <p:blipFill>
          <a:blip r:embed="rId2">
            <a:lum bright="70000" contrast="-70000"/>
          </a:blip>
          <a:stretch>
            <a:fillRect/>
          </a:stretch>
        </p:blipFill>
        <p:spPr>
          <a:xfrm>
            <a:off x="9052055" y="5713181"/>
            <a:ext cx="611529" cy="917294"/>
          </a:xfrm>
          <a:prstGeom prst="rect">
            <a:avLst/>
          </a:prstGeom>
        </p:spPr>
      </p:pic>
      <p:pic>
        <p:nvPicPr>
          <p:cNvPr id="147" name="図 146" descr="アイコン&#10;&#10;自動的に生成された説明">
            <a:extLst>
              <a:ext uri="{FF2B5EF4-FFF2-40B4-BE49-F238E27FC236}">
                <a16:creationId xmlns:a16="http://schemas.microsoft.com/office/drawing/2014/main" id="{9783CC53-6725-284B-9666-454D508A7446}"/>
              </a:ext>
            </a:extLst>
          </p:cNvPr>
          <p:cNvPicPr>
            <a:picLocks noChangeAspect="1"/>
          </p:cNvPicPr>
          <p:nvPr/>
        </p:nvPicPr>
        <p:blipFill>
          <a:blip r:embed="rId2">
            <a:lum bright="70000" contrast="-70000"/>
          </a:blip>
          <a:stretch>
            <a:fillRect/>
          </a:stretch>
        </p:blipFill>
        <p:spPr>
          <a:xfrm>
            <a:off x="9666337" y="5713181"/>
            <a:ext cx="611529" cy="917294"/>
          </a:xfrm>
          <a:prstGeom prst="rect">
            <a:avLst/>
          </a:prstGeom>
        </p:spPr>
      </p:pic>
      <p:pic>
        <p:nvPicPr>
          <p:cNvPr id="148" name="図 147" descr="アイコン&#10;&#10;自動的に生成された説明">
            <a:extLst>
              <a:ext uri="{FF2B5EF4-FFF2-40B4-BE49-F238E27FC236}">
                <a16:creationId xmlns:a16="http://schemas.microsoft.com/office/drawing/2014/main" id="{EFB05E3F-04C8-9943-A1F4-2AEB8416F903}"/>
              </a:ext>
            </a:extLst>
          </p:cNvPr>
          <p:cNvPicPr>
            <a:picLocks noChangeAspect="1"/>
          </p:cNvPicPr>
          <p:nvPr/>
        </p:nvPicPr>
        <p:blipFill>
          <a:blip r:embed="rId2">
            <a:lum bright="70000" contrast="-70000"/>
          </a:blip>
          <a:stretch>
            <a:fillRect/>
          </a:stretch>
        </p:blipFill>
        <p:spPr>
          <a:xfrm>
            <a:off x="10274723" y="5702533"/>
            <a:ext cx="611529" cy="917294"/>
          </a:xfrm>
          <a:prstGeom prst="rect">
            <a:avLst/>
          </a:prstGeom>
        </p:spPr>
      </p:pic>
      <p:pic>
        <p:nvPicPr>
          <p:cNvPr id="149" name="図 148" descr="アイコン&#10;&#10;自動的に生成された説明">
            <a:extLst>
              <a:ext uri="{FF2B5EF4-FFF2-40B4-BE49-F238E27FC236}">
                <a16:creationId xmlns:a16="http://schemas.microsoft.com/office/drawing/2014/main" id="{E12736B6-0C45-F64D-A264-D6F1D12BC150}"/>
              </a:ext>
            </a:extLst>
          </p:cNvPr>
          <p:cNvPicPr>
            <a:picLocks noChangeAspect="1"/>
          </p:cNvPicPr>
          <p:nvPr/>
        </p:nvPicPr>
        <p:blipFill>
          <a:blip r:embed="rId2">
            <a:lum bright="70000" contrast="-70000"/>
          </a:blip>
          <a:stretch>
            <a:fillRect/>
          </a:stretch>
        </p:blipFill>
        <p:spPr>
          <a:xfrm>
            <a:off x="10873795" y="5713181"/>
            <a:ext cx="611529" cy="917294"/>
          </a:xfrm>
          <a:prstGeom prst="rect">
            <a:avLst/>
          </a:prstGeom>
        </p:spPr>
      </p:pic>
      <p:pic>
        <p:nvPicPr>
          <p:cNvPr id="150" name="図 149" descr="アイコン&#10;&#10;自動的に生成された説明">
            <a:extLst>
              <a:ext uri="{FF2B5EF4-FFF2-40B4-BE49-F238E27FC236}">
                <a16:creationId xmlns:a16="http://schemas.microsoft.com/office/drawing/2014/main" id="{283D72E4-2362-F14E-9C62-150B83AD7383}"/>
              </a:ext>
            </a:extLst>
          </p:cNvPr>
          <p:cNvPicPr>
            <a:picLocks noChangeAspect="1"/>
          </p:cNvPicPr>
          <p:nvPr/>
        </p:nvPicPr>
        <p:blipFill>
          <a:blip r:embed="rId2">
            <a:lum bright="70000" contrast="-70000"/>
          </a:blip>
          <a:stretch>
            <a:fillRect/>
          </a:stretch>
        </p:blipFill>
        <p:spPr>
          <a:xfrm>
            <a:off x="1202987" y="5702447"/>
            <a:ext cx="611529" cy="917294"/>
          </a:xfrm>
          <a:prstGeom prst="rect">
            <a:avLst/>
          </a:prstGeom>
        </p:spPr>
      </p:pic>
      <p:pic>
        <p:nvPicPr>
          <p:cNvPr id="128" name="図 127" descr="アイコン&#10;&#10;自動的に生成された説明">
            <a:extLst>
              <a:ext uri="{FF2B5EF4-FFF2-40B4-BE49-F238E27FC236}">
                <a16:creationId xmlns:a16="http://schemas.microsoft.com/office/drawing/2014/main" id="{CD0D84DB-CAA8-7D46-A922-C1403BE1A842}"/>
              </a:ext>
            </a:extLst>
          </p:cNvPr>
          <p:cNvPicPr>
            <a:picLocks noChangeAspect="1"/>
          </p:cNvPicPr>
          <p:nvPr/>
        </p:nvPicPr>
        <p:blipFill>
          <a:blip r:embed="rId2">
            <a:lum bright="70000" contrast="-70000"/>
          </a:blip>
          <a:stretch>
            <a:fillRect/>
          </a:stretch>
        </p:blipFill>
        <p:spPr>
          <a:xfrm>
            <a:off x="4781623" y="1158540"/>
            <a:ext cx="611529" cy="917294"/>
          </a:xfrm>
          <a:prstGeom prst="rect">
            <a:avLst/>
          </a:prstGeom>
        </p:spPr>
      </p:pic>
      <p:pic>
        <p:nvPicPr>
          <p:cNvPr id="136" name="図 135" descr="アイコン&#10;&#10;自動的に生成された説明">
            <a:extLst>
              <a:ext uri="{FF2B5EF4-FFF2-40B4-BE49-F238E27FC236}">
                <a16:creationId xmlns:a16="http://schemas.microsoft.com/office/drawing/2014/main" id="{3C377099-C947-D445-88A7-C95A8050598E}"/>
              </a:ext>
            </a:extLst>
          </p:cNvPr>
          <p:cNvPicPr>
            <a:picLocks noChangeAspect="1"/>
          </p:cNvPicPr>
          <p:nvPr/>
        </p:nvPicPr>
        <p:blipFill>
          <a:blip r:embed="rId2">
            <a:lum bright="70000" contrast="-70000"/>
          </a:blip>
          <a:stretch>
            <a:fillRect/>
          </a:stretch>
        </p:blipFill>
        <p:spPr>
          <a:xfrm>
            <a:off x="1192199" y="238498"/>
            <a:ext cx="611529" cy="917294"/>
          </a:xfrm>
          <a:prstGeom prst="rect">
            <a:avLst/>
          </a:prstGeom>
        </p:spPr>
      </p:pic>
      <p:pic>
        <p:nvPicPr>
          <p:cNvPr id="151" name="図 150" descr="アイコン&#10;&#10;自動的に生成された説明">
            <a:extLst>
              <a:ext uri="{FF2B5EF4-FFF2-40B4-BE49-F238E27FC236}">
                <a16:creationId xmlns:a16="http://schemas.microsoft.com/office/drawing/2014/main" id="{245F720C-1A11-7243-BEAD-9ADBD9333CD8}"/>
              </a:ext>
            </a:extLst>
          </p:cNvPr>
          <p:cNvPicPr>
            <a:picLocks noChangeAspect="1"/>
          </p:cNvPicPr>
          <p:nvPr/>
        </p:nvPicPr>
        <p:blipFill>
          <a:blip r:embed="rId2">
            <a:lum bright="70000" contrast="-70000"/>
          </a:blip>
          <a:stretch>
            <a:fillRect/>
          </a:stretch>
        </p:blipFill>
        <p:spPr>
          <a:xfrm>
            <a:off x="3619731" y="3008886"/>
            <a:ext cx="611529" cy="917294"/>
          </a:xfrm>
          <a:prstGeom prst="rect">
            <a:avLst/>
          </a:prstGeom>
        </p:spPr>
      </p:pic>
      <p:pic>
        <p:nvPicPr>
          <p:cNvPr id="152" name="図 151" descr="アイコン&#10;&#10;自動的に生成された説明">
            <a:extLst>
              <a:ext uri="{FF2B5EF4-FFF2-40B4-BE49-F238E27FC236}">
                <a16:creationId xmlns:a16="http://schemas.microsoft.com/office/drawing/2014/main" id="{1D6D99EB-342A-D540-8E31-0FE18D9D907D}"/>
              </a:ext>
            </a:extLst>
          </p:cNvPr>
          <p:cNvPicPr>
            <a:picLocks noChangeAspect="1"/>
          </p:cNvPicPr>
          <p:nvPr/>
        </p:nvPicPr>
        <p:blipFill>
          <a:blip r:embed="rId2">
            <a:lum bright="70000" contrast="-70000"/>
          </a:blip>
          <a:stretch>
            <a:fillRect/>
          </a:stretch>
        </p:blipFill>
        <p:spPr>
          <a:xfrm>
            <a:off x="6653324" y="3923053"/>
            <a:ext cx="611529" cy="917294"/>
          </a:xfrm>
          <a:prstGeom prst="rect">
            <a:avLst/>
          </a:prstGeom>
        </p:spPr>
      </p:pic>
      <p:pic>
        <p:nvPicPr>
          <p:cNvPr id="153" name="図 152" descr="アイコン&#10;&#10;自動的に生成された説明">
            <a:extLst>
              <a:ext uri="{FF2B5EF4-FFF2-40B4-BE49-F238E27FC236}">
                <a16:creationId xmlns:a16="http://schemas.microsoft.com/office/drawing/2014/main" id="{8345F633-7762-1740-B348-5B49DAF80306}"/>
              </a:ext>
            </a:extLst>
          </p:cNvPr>
          <p:cNvPicPr>
            <a:picLocks noChangeAspect="1"/>
          </p:cNvPicPr>
          <p:nvPr/>
        </p:nvPicPr>
        <p:blipFill>
          <a:blip r:embed="rId2">
            <a:lum bright="70000" contrast="-70000"/>
          </a:blip>
          <a:stretch>
            <a:fillRect/>
          </a:stretch>
        </p:blipFill>
        <p:spPr>
          <a:xfrm>
            <a:off x="9076502" y="2076048"/>
            <a:ext cx="611529" cy="917294"/>
          </a:xfrm>
          <a:prstGeom prst="rect">
            <a:avLst/>
          </a:prstGeom>
        </p:spPr>
      </p:pic>
      <p:pic>
        <p:nvPicPr>
          <p:cNvPr id="154" name="図 153" descr="アイコン&#10;&#10;自動的に生成された説明">
            <a:extLst>
              <a:ext uri="{FF2B5EF4-FFF2-40B4-BE49-F238E27FC236}">
                <a16:creationId xmlns:a16="http://schemas.microsoft.com/office/drawing/2014/main" id="{8F073E3F-2A27-5D4A-9FC2-7EC73F03674A}"/>
              </a:ext>
            </a:extLst>
          </p:cNvPr>
          <p:cNvPicPr>
            <a:picLocks noChangeAspect="1"/>
          </p:cNvPicPr>
          <p:nvPr/>
        </p:nvPicPr>
        <p:blipFill>
          <a:blip r:embed="rId2">
            <a:lum bright="70000" contrast="-70000"/>
          </a:blip>
          <a:stretch>
            <a:fillRect/>
          </a:stretch>
        </p:blipFill>
        <p:spPr>
          <a:xfrm>
            <a:off x="9665423" y="4808877"/>
            <a:ext cx="611529" cy="917294"/>
          </a:xfrm>
          <a:prstGeom prst="rect">
            <a:avLst/>
          </a:prstGeom>
        </p:spPr>
      </p:pic>
      <p:pic>
        <p:nvPicPr>
          <p:cNvPr id="155" name="図 154" descr="アイコン&#10;&#10;自動的に生成された説明">
            <a:extLst>
              <a:ext uri="{FF2B5EF4-FFF2-40B4-BE49-F238E27FC236}">
                <a16:creationId xmlns:a16="http://schemas.microsoft.com/office/drawing/2014/main" id="{5F391270-F666-9F42-A7ED-AA89683D1B02}"/>
              </a:ext>
            </a:extLst>
          </p:cNvPr>
          <p:cNvPicPr>
            <a:picLocks noChangeAspect="1"/>
          </p:cNvPicPr>
          <p:nvPr/>
        </p:nvPicPr>
        <p:blipFill>
          <a:blip r:embed="rId2">
            <a:lum bright="70000" contrast="-70000"/>
          </a:blip>
          <a:stretch>
            <a:fillRect/>
          </a:stretch>
        </p:blipFill>
        <p:spPr>
          <a:xfrm>
            <a:off x="2445593" y="5713181"/>
            <a:ext cx="611529" cy="917294"/>
          </a:xfrm>
          <a:prstGeom prst="rect">
            <a:avLst/>
          </a:prstGeom>
        </p:spPr>
      </p:pic>
    </p:spTree>
    <p:extLst>
      <p:ext uri="{BB962C8B-B14F-4D97-AF65-F5344CB8AC3E}">
        <p14:creationId xmlns:p14="http://schemas.microsoft.com/office/powerpoint/2010/main" val="35436316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descr="図形, 矢印&#10;&#10;自動的に生成された説明">
            <a:extLst>
              <a:ext uri="{FF2B5EF4-FFF2-40B4-BE49-F238E27FC236}">
                <a16:creationId xmlns:a16="http://schemas.microsoft.com/office/drawing/2014/main" id="{AAF77FFE-74EB-524E-8001-AF708AB0896B}"/>
              </a:ext>
            </a:extLst>
          </p:cNvPr>
          <p:cNvPicPr>
            <a:picLocks noChangeAspect="1"/>
          </p:cNvPicPr>
          <p:nvPr/>
        </p:nvPicPr>
        <p:blipFill>
          <a:blip r:embed="rId2"/>
          <a:stretch>
            <a:fillRect/>
          </a:stretch>
        </p:blipFill>
        <p:spPr>
          <a:xfrm>
            <a:off x="2774561" y="1413675"/>
            <a:ext cx="6305197" cy="3633785"/>
          </a:xfrm>
          <a:prstGeom prst="rect">
            <a:avLst/>
          </a:prstGeom>
        </p:spPr>
      </p:pic>
      <p:sp>
        <p:nvSpPr>
          <p:cNvPr id="4" name="正方形/長方形 3">
            <a:extLst>
              <a:ext uri="{FF2B5EF4-FFF2-40B4-BE49-F238E27FC236}">
                <a16:creationId xmlns:a16="http://schemas.microsoft.com/office/drawing/2014/main" id="{BF384C80-8061-A44B-BCB8-C970C8EDDB2C}"/>
              </a:ext>
            </a:extLst>
          </p:cNvPr>
          <p:cNvSpPr/>
          <p:nvPr/>
        </p:nvSpPr>
        <p:spPr>
          <a:xfrm>
            <a:off x="2823002" y="1392287"/>
            <a:ext cx="6228180" cy="3633786"/>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a:extLst>
              <a:ext uri="{FF2B5EF4-FFF2-40B4-BE49-F238E27FC236}">
                <a16:creationId xmlns:a16="http://schemas.microsoft.com/office/drawing/2014/main" id="{2A32FE0F-3F8C-2249-A76B-70F3B6B89987}"/>
              </a:ext>
            </a:extLst>
          </p:cNvPr>
          <p:cNvSpPr txBox="1"/>
          <p:nvPr/>
        </p:nvSpPr>
        <p:spPr>
          <a:xfrm>
            <a:off x="2993886" y="1905506"/>
            <a:ext cx="5843586" cy="2769989"/>
          </a:xfrm>
          <a:prstGeom prst="rect">
            <a:avLst/>
          </a:prstGeom>
          <a:noFill/>
        </p:spPr>
        <p:txBody>
          <a:bodyPr wrap="square" rtlCol="0">
            <a:spAutoFit/>
          </a:bodyPr>
          <a:lstStyle/>
          <a:p>
            <a:r>
              <a:rPr kumimoji="1" lang="en-US" altLang="ja-JP" sz="2400" b="1" dirty="0">
                <a:solidFill>
                  <a:schemeClr val="tx1">
                    <a:lumMod val="75000"/>
                    <a:lumOff val="25000"/>
                  </a:schemeClr>
                </a:solidFill>
                <a:latin typeface="Yu Gothic" panose="020B0400000000000000" pitchFamily="34" charset="-128"/>
                <a:ea typeface="Yu Gothic" panose="020B0400000000000000" pitchFamily="34" charset="-128"/>
              </a:rPr>
              <a:t>ice cream</a:t>
            </a:r>
            <a:endParaRPr lang="en-US" altLang="ja-JP" sz="2400" b="1" dirty="0">
              <a:solidFill>
                <a:schemeClr val="tx1">
                  <a:lumMod val="75000"/>
                  <a:lumOff val="25000"/>
                </a:schemeClr>
              </a:solidFill>
              <a:latin typeface="Yu Gothic" panose="020B0400000000000000" pitchFamily="34" charset="-128"/>
              <a:ea typeface="Yu Gothic" panose="020B0400000000000000" pitchFamily="34" charset="-128"/>
            </a:endParaRPr>
          </a:p>
          <a:p>
            <a:endParaRPr kumimoji="1" lang="en-US" altLang="ja-JP" sz="2400" b="1" dirty="0">
              <a:solidFill>
                <a:schemeClr val="tx1">
                  <a:lumMod val="75000"/>
                  <a:lumOff val="25000"/>
                </a:schemeClr>
              </a:solidFill>
              <a:latin typeface="Yu Gothic" panose="020B0400000000000000" pitchFamily="34" charset="-128"/>
              <a:ea typeface="Yu Gothic" panose="020B0400000000000000" pitchFamily="34" charset="-128"/>
            </a:endParaRPr>
          </a:p>
          <a:p>
            <a:r>
              <a:rPr lang="en-US" altLang="ja-JP" b="1" dirty="0">
                <a:solidFill>
                  <a:schemeClr val="tx1">
                    <a:lumMod val="75000"/>
                    <a:lumOff val="25000"/>
                  </a:schemeClr>
                </a:solidFill>
                <a:latin typeface="Yu Mincho" panose="02020400000000000000" pitchFamily="18" charset="-128"/>
                <a:ea typeface="Yu Mincho" panose="02020400000000000000" pitchFamily="18" charset="-128"/>
              </a:rPr>
              <a:t>G’s ACADEMY FUKUOKA LAB5</a:t>
            </a:r>
          </a:p>
          <a:p>
            <a:r>
              <a:rPr kumimoji="1" lang="ja-JP" altLang="en-US" b="1">
                <a:solidFill>
                  <a:schemeClr val="tx1">
                    <a:lumMod val="75000"/>
                    <a:lumOff val="25000"/>
                  </a:schemeClr>
                </a:solidFill>
                <a:latin typeface="Yu Mincho" panose="02020400000000000000" pitchFamily="18" charset="-128"/>
                <a:ea typeface="Yu Mincho" panose="02020400000000000000" pitchFamily="18" charset="-128"/>
              </a:rPr>
              <a:t>若松</a:t>
            </a:r>
            <a:r>
              <a:rPr kumimoji="1" lang="en-US" altLang="ja-JP" b="1" dirty="0">
                <a:solidFill>
                  <a:schemeClr val="tx1">
                    <a:lumMod val="75000"/>
                    <a:lumOff val="25000"/>
                  </a:schemeClr>
                </a:solidFill>
                <a:latin typeface="Yu Mincho" panose="02020400000000000000" pitchFamily="18" charset="-128"/>
                <a:ea typeface="Yu Mincho" panose="02020400000000000000" pitchFamily="18" charset="-128"/>
              </a:rPr>
              <a:t> </a:t>
            </a:r>
            <a:r>
              <a:rPr kumimoji="1" lang="ja-JP" altLang="en-US" b="1">
                <a:solidFill>
                  <a:schemeClr val="tx1">
                    <a:lumMod val="75000"/>
                    <a:lumOff val="25000"/>
                  </a:schemeClr>
                </a:solidFill>
                <a:latin typeface="Yu Mincho" panose="02020400000000000000" pitchFamily="18" charset="-128"/>
                <a:ea typeface="Yu Mincho" panose="02020400000000000000" pitchFamily="18" charset="-128"/>
              </a:rPr>
              <a:t>ももこ</a:t>
            </a:r>
            <a:endParaRPr kumimoji="1" lang="en-US" altLang="ja-JP" b="1" dirty="0">
              <a:solidFill>
                <a:schemeClr val="tx1">
                  <a:lumMod val="75000"/>
                  <a:lumOff val="25000"/>
                </a:schemeClr>
              </a:solidFill>
              <a:latin typeface="Yu Mincho" panose="02020400000000000000" pitchFamily="18" charset="-128"/>
              <a:ea typeface="Yu Mincho" panose="02020400000000000000" pitchFamily="18" charset="-128"/>
            </a:endParaRPr>
          </a:p>
          <a:p>
            <a:endParaRPr lang="en" altLang="ja-JP" b="1" dirty="0">
              <a:solidFill>
                <a:schemeClr val="tx1">
                  <a:lumMod val="75000"/>
                  <a:lumOff val="25000"/>
                </a:schemeClr>
              </a:solidFill>
              <a:latin typeface="Yu Gothic" panose="020B0400000000000000" pitchFamily="34" charset="-128"/>
              <a:ea typeface="Yu Gothic" panose="020B0400000000000000" pitchFamily="34" charset="-128"/>
            </a:endParaRPr>
          </a:p>
          <a:p>
            <a:r>
              <a:rPr lang="en" altLang="ja-JP" b="1" dirty="0">
                <a:solidFill>
                  <a:schemeClr val="tx1">
                    <a:lumMod val="75000"/>
                    <a:lumOff val="25000"/>
                  </a:schemeClr>
                </a:solidFill>
                <a:latin typeface="Yu Mincho" panose="02020400000000000000" pitchFamily="18" charset="-128"/>
                <a:ea typeface="Yu Mincho" panose="02020400000000000000" pitchFamily="18" charset="-128"/>
              </a:rPr>
              <a:t>HTML</a:t>
            </a:r>
            <a:r>
              <a:rPr lang="ja-JP" altLang="en-US" b="1">
                <a:solidFill>
                  <a:schemeClr val="tx1">
                    <a:lumMod val="75000"/>
                    <a:lumOff val="25000"/>
                  </a:schemeClr>
                </a:solidFill>
                <a:latin typeface="Yu Mincho" panose="02020400000000000000" pitchFamily="18" charset="-128"/>
                <a:ea typeface="Yu Mincho" panose="02020400000000000000" pitchFamily="18" charset="-128"/>
              </a:rPr>
              <a:t>は </a:t>
            </a:r>
            <a:r>
              <a:rPr lang="en-US" altLang="ja-JP" b="1" dirty="0">
                <a:solidFill>
                  <a:schemeClr val="tx1">
                    <a:lumMod val="75000"/>
                    <a:lumOff val="25000"/>
                  </a:schemeClr>
                </a:solidFill>
                <a:latin typeface="Yu Mincho" panose="02020400000000000000" pitchFamily="18" charset="-128"/>
                <a:ea typeface="Yu Mincho" panose="02020400000000000000" pitchFamily="18" charset="-128"/>
              </a:rPr>
              <a:t>&lt;</a:t>
            </a:r>
            <a:r>
              <a:rPr lang="en" altLang="ja-JP" b="1" dirty="0">
                <a:solidFill>
                  <a:schemeClr val="tx1">
                    <a:lumMod val="75000"/>
                    <a:lumOff val="25000"/>
                  </a:schemeClr>
                </a:solidFill>
                <a:latin typeface="Yu Mincho" panose="02020400000000000000" pitchFamily="18" charset="-128"/>
                <a:ea typeface="Yu Mincho" panose="02020400000000000000" pitchFamily="18" charset="-128"/>
              </a:rPr>
              <a:t>div id="app"&gt;&lt;/div&gt;</a:t>
            </a:r>
            <a:r>
              <a:rPr lang="ja-JP" altLang="en-US" b="1">
                <a:solidFill>
                  <a:schemeClr val="tx1">
                    <a:lumMod val="75000"/>
                    <a:lumOff val="25000"/>
                  </a:schemeClr>
                </a:solidFill>
                <a:latin typeface="Yu Mincho" panose="02020400000000000000" pitchFamily="18" charset="-128"/>
                <a:ea typeface="Yu Mincho" panose="02020400000000000000" pitchFamily="18" charset="-128"/>
              </a:rPr>
              <a:t>のみです、</a:t>
            </a:r>
            <a:br>
              <a:rPr lang="ja-JP" altLang="en-US" b="1">
                <a:solidFill>
                  <a:schemeClr val="tx1">
                    <a:lumMod val="75000"/>
                    <a:lumOff val="25000"/>
                  </a:schemeClr>
                </a:solidFill>
                <a:latin typeface="Yu Mincho" panose="02020400000000000000" pitchFamily="18" charset="-128"/>
                <a:ea typeface="Yu Mincho" panose="02020400000000000000" pitchFamily="18" charset="-128"/>
              </a:rPr>
            </a:br>
            <a:r>
              <a:rPr lang="en" altLang="ja-JP" b="1" dirty="0">
                <a:solidFill>
                  <a:schemeClr val="tx1">
                    <a:lumMod val="75000"/>
                    <a:lumOff val="25000"/>
                  </a:schemeClr>
                </a:solidFill>
                <a:latin typeface="Yu Mincho" panose="02020400000000000000" pitchFamily="18" charset="-128"/>
                <a:ea typeface="Yu Mincho" panose="02020400000000000000" pitchFamily="18" charset="-128"/>
              </a:rPr>
              <a:t>VanillaJS</a:t>
            </a:r>
            <a:r>
              <a:rPr lang="ja-JP" altLang="en-US" b="1">
                <a:solidFill>
                  <a:schemeClr val="tx1">
                    <a:lumMod val="75000"/>
                    <a:lumOff val="25000"/>
                  </a:schemeClr>
                </a:solidFill>
                <a:latin typeface="Yu Mincho" panose="02020400000000000000" pitchFamily="18" charset="-128"/>
                <a:ea typeface="Yu Mincho" panose="02020400000000000000" pitchFamily="18" charset="-128"/>
              </a:rPr>
              <a:t>にハマったので作りました。</a:t>
            </a:r>
            <a:br>
              <a:rPr lang="ja-JP" altLang="en-US" b="1">
                <a:solidFill>
                  <a:schemeClr val="tx1">
                    <a:lumMod val="75000"/>
                    <a:lumOff val="25000"/>
                  </a:schemeClr>
                </a:solidFill>
                <a:latin typeface="Yu Mincho" panose="02020400000000000000" pitchFamily="18" charset="-128"/>
                <a:ea typeface="Yu Mincho" panose="02020400000000000000" pitchFamily="18" charset="-128"/>
              </a:rPr>
            </a:br>
            <a:r>
              <a:rPr lang="en" altLang="ja-JP" b="1" dirty="0">
                <a:solidFill>
                  <a:schemeClr val="tx1">
                    <a:lumMod val="75000"/>
                    <a:lumOff val="25000"/>
                  </a:schemeClr>
                </a:solidFill>
                <a:latin typeface="Yu Mincho" panose="02020400000000000000" pitchFamily="18" charset="-128"/>
                <a:ea typeface="Yu Mincho" panose="02020400000000000000" pitchFamily="18" charset="-128"/>
              </a:rPr>
              <a:t>unko</a:t>
            </a:r>
            <a:r>
              <a:rPr lang="ja-JP" altLang="en-US" b="1">
                <a:solidFill>
                  <a:schemeClr val="tx1">
                    <a:lumMod val="75000"/>
                    <a:lumOff val="25000"/>
                  </a:schemeClr>
                </a:solidFill>
                <a:latin typeface="Yu Mincho" panose="02020400000000000000" pitchFamily="18" charset="-128"/>
                <a:ea typeface="Yu Mincho" panose="02020400000000000000" pitchFamily="18" charset="-128"/>
              </a:rPr>
              <a:t>の応用編です。</a:t>
            </a:r>
            <a:br>
              <a:rPr lang="ja-JP" altLang="en-US" b="1">
                <a:solidFill>
                  <a:schemeClr val="tx1">
                    <a:lumMod val="75000"/>
                    <a:lumOff val="25000"/>
                  </a:schemeClr>
                </a:solidFill>
                <a:latin typeface="Yu Mincho" panose="02020400000000000000" pitchFamily="18" charset="-128"/>
                <a:ea typeface="Yu Mincho" panose="02020400000000000000" pitchFamily="18" charset="-128"/>
              </a:rPr>
            </a:br>
            <a:r>
              <a:rPr lang="ja-JP" altLang="en-US" b="1">
                <a:solidFill>
                  <a:schemeClr val="tx1">
                    <a:lumMod val="75000"/>
                    <a:lumOff val="25000"/>
                  </a:schemeClr>
                </a:solidFill>
                <a:latin typeface="Yu Mincho" panose="02020400000000000000" pitchFamily="18" charset="-128"/>
                <a:ea typeface="Yu Mincho" panose="02020400000000000000" pitchFamily="18" charset="-128"/>
              </a:rPr>
              <a:t>味の文字をクリックしてみてください、、！</a:t>
            </a:r>
            <a:endParaRPr lang="en-US" altLang="ja-JP" b="1" dirty="0">
              <a:solidFill>
                <a:schemeClr val="tx1">
                  <a:lumMod val="75000"/>
                  <a:lumOff val="25000"/>
                </a:schemeClr>
              </a:solidFill>
              <a:latin typeface="Yu Mincho" panose="02020400000000000000" pitchFamily="18" charset="-128"/>
              <a:ea typeface="Yu Mincho" panose="02020400000000000000" pitchFamily="18" charset="-128"/>
            </a:endParaRPr>
          </a:p>
        </p:txBody>
      </p:sp>
      <p:cxnSp>
        <p:nvCxnSpPr>
          <p:cNvPr id="10" name="直線コネクタ 9">
            <a:extLst>
              <a:ext uri="{FF2B5EF4-FFF2-40B4-BE49-F238E27FC236}">
                <a16:creationId xmlns:a16="http://schemas.microsoft.com/office/drawing/2014/main" id="{1C56BC4D-FF94-2441-8ED0-A94477756FF9}"/>
              </a:ext>
            </a:extLst>
          </p:cNvPr>
          <p:cNvCxnSpPr/>
          <p:nvPr/>
        </p:nvCxnSpPr>
        <p:spPr>
          <a:xfrm>
            <a:off x="3043874" y="3290500"/>
            <a:ext cx="584358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1" name="テキスト ボックス 10">
            <a:extLst>
              <a:ext uri="{FF2B5EF4-FFF2-40B4-BE49-F238E27FC236}">
                <a16:creationId xmlns:a16="http://schemas.microsoft.com/office/drawing/2014/main" id="{13460221-F8B1-2F48-82D3-4682575C150A}"/>
              </a:ext>
            </a:extLst>
          </p:cNvPr>
          <p:cNvSpPr txBox="1"/>
          <p:nvPr/>
        </p:nvSpPr>
        <p:spPr>
          <a:xfrm>
            <a:off x="2993886" y="1751617"/>
            <a:ext cx="1487908" cy="307777"/>
          </a:xfrm>
          <a:prstGeom prst="rect">
            <a:avLst/>
          </a:prstGeom>
          <a:noFill/>
        </p:spPr>
        <p:txBody>
          <a:bodyPr wrap="none" rtlCol="0">
            <a:spAutoFit/>
          </a:bodyPr>
          <a:lstStyle/>
          <a:p>
            <a:r>
              <a:rPr lang="ja-JP" altLang="en-US" sz="1400">
                <a:latin typeface="Yu Mincho" panose="02020400000000000000" pitchFamily="18" charset="-128"/>
                <a:ea typeface="Yu Mincho" panose="02020400000000000000" pitchFamily="18" charset="-128"/>
              </a:rPr>
              <a:t>あいす</a:t>
            </a:r>
            <a:r>
              <a:rPr lang="en-US" altLang="ja-JP" sz="1400" dirty="0">
                <a:latin typeface="Yu Mincho" panose="02020400000000000000" pitchFamily="18" charset="-128"/>
                <a:ea typeface="Yu Mincho" panose="02020400000000000000" pitchFamily="18" charset="-128"/>
              </a:rPr>
              <a:t> </a:t>
            </a:r>
            <a:r>
              <a:rPr lang="ja-JP" altLang="en-US" sz="1400">
                <a:latin typeface="Yu Mincho" panose="02020400000000000000" pitchFamily="18" charset="-128"/>
                <a:ea typeface="Yu Mincho" panose="02020400000000000000" pitchFamily="18" charset="-128"/>
              </a:rPr>
              <a:t>くりーむ</a:t>
            </a:r>
            <a:endParaRPr kumimoji="1" lang="ja-JP" altLang="en-US" sz="1400">
              <a:latin typeface="Yu Mincho" panose="02020400000000000000" pitchFamily="18" charset="-128"/>
              <a:ea typeface="Yu Mincho" panose="02020400000000000000" pitchFamily="18" charset="-128"/>
            </a:endParaRPr>
          </a:p>
        </p:txBody>
      </p:sp>
      <p:pic>
        <p:nvPicPr>
          <p:cNvPr id="13" name="図 12" descr="QR コード&#10;&#10;自動的に生成された説明">
            <a:extLst>
              <a:ext uri="{FF2B5EF4-FFF2-40B4-BE49-F238E27FC236}">
                <a16:creationId xmlns:a16="http://schemas.microsoft.com/office/drawing/2014/main" id="{1558309A-856C-1F49-AEDE-F46F79B3FCC1}"/>
              </a:ext>
            </a:extLst>
          </p:cNvPr>
          <p:cNvPicPr>
            <a:picLocks noChangeAspect="1"/>
          </p:cNvPicPr>
          <p:nvPr/>
        </p:nvPicPr>
        <p:blipFill>
          <a:blip r:embed="rId3"/>
          <a:stretch>
            <a:fillRect/>
          </a:stretch>
        </p:blipFill>
        <p:spPr>
          <a:xfrm>
            <a:off x="7017265" y="1500620"/>
            <a:ext cx="1702936" cy="1702936"/>
          </a:xfrm>
          <a:prstGeom prst="rect">
            <a:avLst/>
          </a:prstGeom>
        </p:spPr>
      </p:pic>
      <p:sp>
        <p:nvSpPr>
          <p:cNvPr id="14" name="テキスト ボックス 13">
            <a:extLst>
              <a:ext uri="{FF2B5EF4-FFF2-40B4-BE49-F238E27FC236}">
                <a16:creationId xmlns:a16="http://schemas.microsoft.com/office/drawing/2014/main" id="{B8603E61-2237-284E-A896-FA43535F727C}"/>
              </a:ext>
            </a:extLst>
          </p:cNvPr>
          <p:cNvSpPr txBox="1"/>
          <p:nvPr/>
        </p:nvSpPr>
        <p:spPr>
          <a:xfrm>
            <a:off x="728663" y="542925"/>
            <a:ext cx="1184940" cy="369332"/>
          </a:xfrm>
          <a:prstGeom prst="rect">
            <a:avLst/>
          </a:prstGeom>
          <a:noFill/>
        </p:spPr>
        <p:txBody>
          <a:bodyPr wrap="none" rtlCol="0">
            <a:spAutoFit/>
          </a:bodyPr>
          <a:lstStyle/>
          <a:p>
            <a:r>
              <a:rPr kumimoji="1" lang="en-US" altLang="ja-JP" dirty="0"/>
              <a:t>435×255</a:t>
            </a:r>
            <a:endParaRPr kumimoji="1" lang="ja-JP" altLang="en-US"/>
          </a:p>
        </p:txBody>
      </p:sp>
    </p:spTree>
    <p:extLst>
      <p:ext uri="{BB962C8B-B14F-4D97-AF65-F5344CB8AC3E}">
        <p14:creationId xmlns:p14="http://schemas.microsoft.com/office/powerpoint/2010/main" val="26313472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アイコン が含まれている画像&#10;&#10;自動的に生成された説明">
            <a:extLst>
              <a:ext uri="{FF2B5EF4-FFF2-40B4-BE49-F238E27FC236}">
                <a16:creationId xmlns:a16="http://schemas.microsoft.com/office/drawing/2014/main" id="{604AED9F-C485-C84E-B55B-7D1083233BD9}"/>
              </a:ext>
            </a:extLst>
          </p:cNvPr>
          <p:cNvPicPr>
            <a:picLocks noChangeAspect="1"/>
          </p:cNvPicPr>
          <p:nvPr/>
        </p:nvPicPr>
        <p:blipFill>
          <a:blip r:embed="rId2"/>
          <a:stretch>
            <a:fillRect/>
          </a:stretch>
        </p:blipFill>
        <p:spPr>
          <a:xfrm>
            <a:off x="927100" y="831850"/>
            <a:ext cx="5168900" cy="5194300"/>
          </a:xfrm>
          <a:prstGeom prst="rect">
            <a:avLst/>
          </a:prstGeom>
        </p:spPr>
      </p:pic>
      <p:pic>
        <p:nvPicPr>
          <p:cNvPr id="5" name="図 4" descr="グラフ, じょうごグラフ&#10;&#10;自動的に生成された説明">
            <a:extLst>
              <a:ext uri="{FF2B5EF4-FFF2-40B4-BE49-F238E27FC236}">
                <a16:creationId xmlns:a16="http://schemas.microsoft.com/office/drawing/2014/main" id="{A457D15D-1D22-A14B-B44C-BCA505E7D597}"/>
              </a:ext>
            </a:extLst>
          </p:cNvPr>
          <p:cNvPicPr>
            <a:picLocks noChangeAspect="1"/>
          </p:cNvPicPr>
          <p:nvPr/>
        </p:nvPicPr>
        <p:blipFill rotWithShape="1">
          <a:blip r:embed="rId3"/>
          <a:srcRect l="11519" r="8354"/>
          <a:stretch/>
        </p:blipFill>
        <p:spPr>
          <a:xfrm>
            <a:off x="1498600" y="1444625"/>
            <a:ext cx="4041042" cy="3968750"/>
          </a:xfrm>
          <a:prstGeom prst="rect">
            <a:avLst/>
          </a:prstGeom>
        </p:spPr>
      </p:pic>
      <p:pic>
        <p:nvPicPr>
          <p:cNvPr id="7" name="図 6" descr="テキスト が含まれている画像&#10;&#10;自動的に生成された説明">
            <a:extLst>
              <a:ext uri="{FF2B5EF4-FFF2-40B4-BE49-F238E27FC236}">
                <a16:creationId xmlns:a16="http://schemas.microsoft.com/office/drawing/2014/main" id="{620C1B97-4C89-EB45-9175-261CE6989328}"/>
              </a:ext>
            </a:extLst>
          </p:cNvPr>
          <p:cNvPicPr>
            <a:picLocks noChangeAspect="1"/>
          </p:cNvPicPr>
          <p:nvPr/>
        </p:nvPicPr>
        <p:blipFill>
          <a:blip r:embed="rId4"/>
          <a:stretch>
            <a:fillRect/>
          </a:stretch>
        </p:blipFill>
        <p:spPr>
          <a:xfrm>
            <a:off x="6385517" y="1930400"/>
            <a:ext cx="5105400" cy="2997200"/>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9000611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descr="図形, 矢印&#10;&#10;自動的に生成された説明">
            <a:extLst>
              <a:ext uri="{FF2B5EF4-FFF2-40B4-BE49-F238E27FC236}">
                <a16:creationId xmlns:a16="http://schemas.microsoft.com/office/drawing/2014/main" id="{AAF77FFE-74EB-524E-8001-AF708AB0896B}"/>
              </a:ext>
            </a:extLst>
          </p:cNvPr>
          <p:cNvPicPr>
            <a:picLocks noChangeAspect="1"/>
          </p:cNvPicPr>
          <p:nvPr/>
        </p:nvPicPr>
        <p:blipFill>
          <a:blip r:embed="rId2"/>
          <a:stretch>
            <a:fillRect/>
          </a:stretch>
        </p:blipFill>
        <p:spPr>
          <a:xfrm>
            <a:off x="2774561" y="1413675"/>
            <a:ext cx="6305197" cy="3633785"/>
          </a:xfrm>
          <a:prstGeom prst="rect">
            <a:avLst/>
          </a:prstGeom>
        </p:spPr>
      </p:pic>
      <p:sp>
        <p:nvSpPr>
          <p:cNvPr id="4" name="正方形/長方形 3">
            <a:extLst>
              <a:ext uri="{FF2B5EF4-FFF2-40B4-BE49-F238E27FC236}">
                <a16:creationId xmlns:a16="http://schemas.microsoft.com/office/drawing/2014/main" id="{BF384C80-8061-A44B-BCB8-C970C8EDDB2C}"/>
              </a:ext>
            </a:extLst>
          </p:cNvPr>
          <p:cNvSpPr/>
          <p:nvPr/>
        </p:nvSpPr>
        <p:spPr>
          <a:xfrm>
            <a:off x="2823002" y="1392287"/>
            <a:ext cx="6228180" cy="3633786"/>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a:extLst>
              <a:ext uri="{FF2B5EF4-FFF2-40B4-BE49-F238E27FC236}">
                <a16:creationId xmlns:a16="http://schemas.microsoft.com/office/drawing/2014/main" id="{2A32FE0F-3F8C-2249-A76B-70F3B6B89987}"/>
              </a:ext>
            </a:extLst>
          </p:cNvPr>
          <p:cNvSpPr txBox="1"/>
          <p:nvPr/>
        </p:nvSpPr>
        <p:spPr>
          <a:xfrm>
            <a:off x="2993886" y="1905506"/>
            <a:ext cx="5843586" cy="2123658"/>
          </a:xfrm>
          <a:prstGeom prst="rect">
            <a:avLst/>
          </a:prstGeom>
          <a:noFill/>
        </p:spPr>
        <p:txBody>
          <a:bodyPr wrap="square" rtlCol="0">
            <a:spAutoFit/>
          </a:bodyPr>
          <a:lstStyle/>
          <a:p>
            <a:r>
              <a:rPr lang="en-US" altLang="ja-JP" b="1" dirty="0">
                <a:solidFill>
                  <a:schemeClr val="tx1">
                    <a:lumMod val="75000"/>
                    <a:lumOff val="25000"/>
                  </a:schemeClr>
                </a:solidFill>
                <a:latin typeface="Yu Gothic" panose="020B0400000000000000" pitchFamily="34" charset="-128"/>
                <a:ea typeface="Yu Gothic" panose="020B0400000000000000" pitchFamily="34" charset="-128"/>
              </a:rPr>
              <a:t>SYAKYO GOODBYE!BORN-KNOW</a:t>
            </a:r>
          </a:p>
          <a:p>
            <a:endParaRPr kumimoji="1" lang="en-US" altLang="ja-JP" sz="2400" b="1" dirty="0">
              <a:solidFill>
                <a:schemeClr val="tx1">
                  <a:lumMod val="75000"/>
                  <a:lumOff val="25000"/>
                </a:schemeClr>
              </a:solidFill>
              <a:latin typeface="Yu Gothic" panose="020B0400000000000000" pitchFamily="34" charset="-128"/>
              <a:ea typeface="Yu Gothic" panose="020B0400000000000000" pitchFamily="34" charset="-128"/>
            </a:endParaRPr>
          </a:p>
          <a:p>
            <a:r>
              <a:rPr lang="en-US" altLang="ja-JP" b="1" dirty="0">
                <a:solidFill>
                  <a:schemeClr val="tx1">
                    <a:lumMod val="75000"/>
                    <a:lumOff val="25000"/>
                  </a:schemeClr>
                </a:solidFill>
                <a:latin typeface="Yu Mincho" panose="02020400000000000000" pitchFamily="18" charset="-128"/>
                <a:ea typeface="Yu Mincho" panose="02020400000000000000" pitchFamily="18" charset="-128"/>
              </a:rPr>
              <a:t>G’s ACADEMY FUKUOKA DEV3</a:t>
            </a:r>
          </a:p>
          <a:p>
            <a:r>
              <a:rPr lang="ja-JP" altLang="en-US" b="1">
                <a:solidFill>
                  <a:schemeClr val="tx1">
                    <a:lumMod val="75000"/>
                    <a:lumOff val="25000"/>
                  </a:schemeClr>
                </a:solidFill>
                <a:latin typeface="Yu Mincho" panose="02020400000000000000" pitchFamily="18" charset="-128"/>
                <a:ea typeface="Yu Mincho" panose="02020400000000000000" pitchFamily="18" charset="-128"/>
              </a:rPr>
              <a:t>榎</a:t>
            </a:r>
            <a:r>
              <a:rPr lang="en-US" altLang="ja-JP" b="1" dirty="0">
                <a:solidFill>
                  <a:schemeClr val="tx1">
                    <a:lumMod val="75000"/>
                    <a:lumOff val="25000"/>
                  </a:schemeClr>
                </a:solidFill>
                <a:latin typeface="Yu Mincho" panose="02020400000000000000" pitchFamily="18" charset="-128"/>
                <a:ea typeface="Yu Mincho" panose="02020400000000000000" pitchFamily="18" charset="-128"/>
              </a:rPr>
              <a:t> </a:t>
            </a:r>
            <a:r>
              <a:rPr lang="ja-JP" altLang="en-US" b="1">
                <a:solidFill>
                  <a:schemeClr val="tx1">
                    <a:lumMod val="75000"/>
                    <a:lumOff val="25000"/>
                  </a:schemeClr>
                </a:solidFill>
                <a:latin typeface="Yu Mincho" panose="02020400000000000000" pitchFamily="18" charset="-128"/>
                <a:ea typeface="Yu Mincho" panose="02020400000000000000" pitchFamily="18" charset="-128"/>
              </a:rPr>
              <a:t>重治</a:t>
            </a:r>
            <a:endParaRPr kumimoji="1" lang="en-US" altLang="ja-JP" b="1" dirty="0">
              <a:solidFill>
                <a:schemeClr val="tx1">
                  <a:lumMod val="75000"/>
                  <a:lumOff val="25000"/>
                </a:schemeClr>
              </a:solidFill>
              <a:latin typeface="Yu Mincho" panose="02020400000000000000" pitchFamily="18" charset="-128"/>
              <a:ea typeface="Yu Mincho" panose="02020400000000000000" pitchFamily="18" charset="-128"/>
            </a:endParaRPr>
          </a:p>
          <a:p>
            <a:endParaRPr lang="en-US" altLang="ja-JP" dirty="0">
              <a:latin typeface="Yu Mincho" panose="02020400000000000000" pitchFamily="18" charset="-128"/>
              <a:ea typeface="Yu Mincho" panose="02020400000000000000" pitchFamily="18" charset="-128"/>
            </a:endParaRPr>
          </a:p>
          <a:p>
            <a:r>
              <a:rPr lang="ja-JP" altLang="en-US">
                <a:latin typeface="Yu Mincho" panose="02020400000000000000" pitchFamily="18" charset="-128"/>
                <a:ea typeface="Yu Mincho" panose="02020400000000000000" pitchFamily="18" charset="-128"/>
              </a:rPr>
              <a:t>在学中のキャンバスの課題 マウスを使って般若心経を写経できるツール</a:t>
            </a:r>
            <a:endParaRPr lang="en" altLang="ja-JP" b="1" dirty="0">
              <a:solidFill>
                <a:schemeClr val="tx1">
                  <a:lumMod val="75000"/>
                  <a:lumOff val="25000"/>
                </a:schemeClr>
              </a:solidFill>
              <a:latin typeface="Yu Mincho" panose="02020400000000000000" pitchFamily="18" charset="-128"/>
              <a:ea typeface="Yu Mincho" panose="02020400000000000000" pitchFamily="18" charset="-128"/>
            </a:endParaRPr>
          </a:p>
        </p:txBody>
      </p:sp>
      <p:cxnSp>
        <p:nvCxnSpPr>
          <p:cNvPr id="10" name="直線コネクタ 9">
            <a:extLst>
              <a:ext uri="{FF2B5EF4-FFF2-40B4-BE49-F238E27FC236}">
                <a16:creationId xmlns:a16="http://schemas.microsoft.com/office/drawing/2014/main" id="{1C56BC4D-FF94-2441-8ED0-A94477756FF9}"/>
              </a:ext>
            </a:extLst>
          </p:cNvPr>
          <p:cNvCxnSpPr/>
          <p:nvPr/>
        </p:nvCxnSpPr>
        <p:spPr>
          <a:xfrm>
            <a:off x="3043874" y="3290500"/>
            <a:ext cx="584358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1" name="テキスト ボックス 10">
            <a:extLst>
              <a:ext uri="{FF2B5EF4-FFF2-40B4-BE49-F238E27FC236}">
                <a16:creationId xmlns:a16="http://schemas.microsoft.com/office/drawing/2014/main" id="{13460221-F8B1-2F48-82D3-4682575C150A}"/>
              </a:ext>
            </a:extLst>
          </p:cNvPr>
          <p:cNvSpPr txBox="1"/>
          <p:nvPr/>
        </p:nvSpPr>
        <p:spPr>
          <a:xfrm>
            <a:off x="2993886" y="1751617"/>
            <a:ext cx="3914854" cy="307777"/>
          </a:xfrm>
          <a:prstGeom prst="rect">
            <a:avLst/>
          </a:prstGeom>
          <a:noFill/>
        </p:spPr>
        <p:txBody>
          <a:bodyPr wrap="none" rtlCol="0">
            <a:spAutoFit/>
          </a:bodyPr>
          <a:lstStyle/>
          <a:p>
            <a:r>
              <a:rPr lang="ja-JP" altLang="en-US" sz="1400">
                <a:latin typeface="Yu Mincho" panose="02020400000000000000" pitchFamily="18" charset="-128"/>
                <a:ea typeface="Yu Mincho" panose="02020400000000000000" pitchFamily="18" charset="-128"/>
              </a:rPr>
              <a:t>しゃきょう</a:t>
            </a:r>
            <a:r>
              <a:rPr lang="en-US" altLang="ja-JP" sz="1400" dirty="0">
                <a:latin typeface="Yu Mincho" panose="02020400000000000000" pitchFamily="18" charset="-128"/>
                <a:ea typeface="Yu Mincho" panose="02020400000000000000" pitchFamily="18" charset="-128"/>
              </a:rPr>
              <a:t>   </a:t>
            </a:r>
            <a:r>
              <a:rPr lang="ja-JP" altLang="en-US" sz="1400">
                <a:latin typeface="Yu Mincho" panose="02020400000000000000" pitchFamily="18" charset="-128"/>
                <a:ea typeface="Yu Mincho" panose="02020400000000000000" pitchFamily="18" charset="-128"/>
              </a:rPr>
              <a:t>　　ぐっばい　　ぼん　　　のう</a:t>
            </a:r>
            <a:endParaRPr kumimoji="1" lang="ja-JP" altLang="en-US" sz="1400">
              <a:latin typeface="Yu Mincho" panose="02020400000000000000" pitchFamily="18" charset="-128"/>
              <a:ea typeface="Yu Mincho" panose="02020400000000000000" pitchFamily="18" charset="-128"/>
            </a:endParaRPr>
          </a:p>
        </p:txBody>
      </p:sp>
      <p:sp>
        <p:nvSpPr>
          <p:cNvPr id="14" name="テキスト ボックス 13">
            <a:extLst>
              <a:ext uri="{FF2B5EF4-FFF2-40B4-BE49-F238E27FC236}">
                <a16:creationId xmlns:a16="http://schemas.microsoft.com/office/drawing/2014/main" id="{B8603E61-2237-284E-A896-FA43535F727C}"/>
              </a:ext>
            </a:extLst>
          </p:cNvPr>
          <p:cNvSpPr txBox="1"/>
          <p:nvPr/>
        </p:nvSpPr>
        <p:spPr>
          <a:xfrm>
            <a:off x="728663" y="542925"/>
            <a:ext cx="1184940" cy="369332"/>
          </a:xfrm>
          <a:prstGeom prst="rect">
            <a:avLst/>
          </a:prstGeom>
          <a:noFill/>
        </p:spPr>
        <p:txBody>
          <a:bodyPr wrap="none" rtlCol="0">
            <a:spAutoFit/>
          </a:bodyPr>
          <a:lstStyle/>
          <a:p>
            <a:r>
              <a:rPr kumimoji="1" lang="en-US" altLang="ja-JP" dirty="0"/>
              <a:t>435×255</a:t>
            </a:r>
            <a:endParaRPr kumimoji="1" lang="ja-JP" altLang="en-US"/>
          </a:p>
        </p:txBody>
      </p:sp>
      <p:pic>
        <p:nvPicPr>
          <p:cNvPr id="3" name="図 2" descr="QR コード&#10;&#10;自動的に生成された説明">
            <a:extLst>
              <a:ext uri="{FF2B5EF4-FFF2-40B4-BE49-F238E27FC236}">
                <a16:creationId xmlns:a16="http://schemas.microsoft.com/office/drawing/2014/main" id="{9E014683-B62B-F046-AEB0-FE2F54B10B88}"/>
              </a:ext>
            </a:extLst>
          </p:cNvPr>
          <p:cNvPicPr>
            <a:picLocks noChangeAspect="1"/>
          </p:cNvPicPr>
          <p:nvPr/>
        </p:nvPicPr>
        <p:blipFill>
          <a:blip r:embed="rId3"/>
          <a:stretch>
            <a:fillRect/>
          </a:stretch>
        </p:blipFill>
        <p:spPr>
          <a:xfrm>
            <a:off x="6990642" y="1527632"/>
            <a:ext cx="1702935" cy="1702935"/>
          </a:xfrm>
          <a:prstGeom prst="rect">
            <a:avLst/>
          </a:prstGeom>
        </p:spPr>
      </p:pic>
    </p:spTree>
    <p:extLst>
      <p:ext uri="{BB962C8B-B14F-4D97-AF65-F5344CB8AC3E}">
        <p14:creationId xmlns:p14="http://schemas.microsoft.com/office/powerpoint/2010/main" val="39062273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descr="図形, 正方形&#10;&#10;自動的に生成された説明">
            <a:extLst>
              <a:ext uri="{FF2B5EF4-FFF2-40B4-BE49-F238E27FC236}">
                <a16:creationId xmlns:a16="http://schemas.microsoft.com/office/drawing/2014/main" id="{5D9890AD-6A0E-BA4F-BD40-B96AB8E9E455}"/>
              </a:ext>
            </a:extLst>
          </p:cNvPr>
          <p:cNvPicPr>
            <a:picLocks noChangeAspect="1"/>
          </p:cNvPicPr>
          <p:nvPr/>
        </p:nvPicPr>
        <p:blipFill>
          <a:blip r:embed="rId2"/>
          <a:stretch>
            <a:fillRect/>
          </a:stretch>
        </p:blipFill>
        <p:spPr>
          <a:xfrm>
            <a:off x="914400" y="1250701"/>
            <a:ext cx="5181600" cy="4356597"/>
          </a:xfrm>
          <a:prstGeom prst="rect">
            <a:avLst/>
          </a:prstGeom>
        </p:spPr>
      </p:pic>
      <p:pic>
        <p:nvPicPr>
          <p:cNvPr id="5" name="図 4" descr="図形 が含まれている画像&#10;&#10;自動的に生成された説明">
            <a:extLst>
              <a:ext uri="{FF2B5EF4-FFF2-40B4-BE49-F238E27FC236}">
                <a16:creationId xmlns:a16="http://schemas.microsoft.com/office/drawing/2014/main" id="{D43F5D97-88DA-1940-9F9D-442EB955D01D}"/>
              </a:ext>
            </a:extLst>
          </p:cNvPr>
          <p:cNvPicPr>
            <a:picLocks noChangeAspect="1"/>
          </p:cNvPicPr>
          <p:nvPr/>
        </p:nvPicPr>
        <p:blipFill rotWithShape="1">
          <a:blip r:embed="rId3"/>
          <a:srcRect l="8317" t="7186" r="8699" b="4128"/>
          <a:stretch/>
        </p:blipFill>
        <p:spPr>
          <a:xfrm>
            <a:off x="1873359" y="2314683"/>
            <a:ext cx="3335266" cy="2228634"/>
          </a:xfrm>
          <a:prstGeom prst="rect">
            <a:avLst/>
          </a:prstGeom>
        </p:spPr>
      </p:pic>
      <p:pic>
        <p:nvPicPr>
          <p:cNvPr id="7" name="図 6" descr="QR コード が含まれている画像&#10;&#10;自動的に生成された説明">
            <a:extLst>
              <a:ext uri="{FF2B5EF4-FFF2-40B4-BE49-F238E27FC236}">
                <a16:creationId xmlns:a16="http://schemas.microsoft.com/office/drawing/2014/main" id="{8967FD01-6F22-3940-8626-D35D3C58105A}"/>
              </a:ext>
            </a:extLst>
          </p:cNvPr>
          <p:cNvPicPr>
            <a:picLocks noChangeAspect="1"/>
          </p:cNvPicPr>
          <p:nvPr/>
        </p:nvPicPr>
        <p:blipFill>
          <a:blip r:embed="rId4"/>
          <a:stretch>
            <a:fillRect/>
          </a:stretch>
        </p:blipFill>
        <p:spPr>
          <a:xfrm>
            <a:off x="6556235" y="1917700"/>
            <a:ext cx="5181600" cy="3022600"/>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2939575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descr="図形, 矢印&#10;&#10;自動的に生成された説明">
            <a:extLst>
              <a:ext uri="{FF2B5EF4-FFF2-40B4-BE49-F238E27FC236}">
                <a16:creationId xmlns:a16="http://schemas.microsoft.com/office/drawing/2014/main" id="{AAF77FFE-74EB-524E-8001-AF708AB0896B}"/>
              </a:ext>
            </a:extLst>
          </p:cNvPr>
          <p:cNvPicPr>
            <a:picLocks noChangeAspect="1"/>
          </p:cNvPicPr>
          <p:nvPr/>
        </p:nvPicPr>
        <p:blipFill>
          <a:blip r:embed="rId2"/>
          <a:stretch>
            <a:fillRect/>
          </a:stretch>
        </p:blipFill>
        <p:spPr>
          <a:xfrm>
            <a:off x="2774561" y="1413675"/>
            <a:ext cx="6305197" cy="3633785"/>
          </a:xfrm>
          <a:prstGeom prst="rect">
            <a:avLst/>
          </a:prstGeom>
        </p:spPr>
      </p:pic>
      <p:sp>
        <p:nvSpPr>
          <p:cNvPr id="4" name="正方形/長方形 3">
            <a:extLst>
              <a:ext uri="{FF2B5EF4-FFF2-40B4-BE49-F238E27FC236}">
                <a16:creationId xmlns:a16="http://schemas.microsoft.com/office/drawing/2014/main" id="{BF384C80-8061-A44B-BCB8-C970C8EDDB2C}"/>
              </a:ext>
            </a:extLst>
          </p:cNvPr>
          <p:cNvSpPr/>
          <p:nvPr/>
        </p:nvSpPr>
        <p:spPr>
          <a:xfrm>
            <a:off x="2823002" y="1392287"/>
            <a:ext cx="6228180" cy="3633786"/>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a:extLst>
              <a:ext uri="{FF2B5EF4-FFF2-40B4-BE49-F238E27FC236}">
                <a16:creationId xmlns:a16="http://schemas.microsoft.com/office/drawing/2014/main" id="{2A32FE0F-3F8C-2249-A76B-70F3B6B89987}"/>
              </a:ext>
            </a:extLst>
          </p:cNvPr>
          <p:cNvSpPr txBox="1"/>
          <p:nvPr/>
        </p:nvSpPr>
        <p:spPr>
          <a:xfrm>
            <a:off x="2993886" y="1905506"/>
            <a:ext cx="5843586" cy="2492990"/>
          </a:xfrm>
          <a:prstGeom prst="rect">
            <a:avLst/>
          </a:prstGeom>
          <a:noFill/>
        </p:spPr>
        <p:txBody>
          <a:bodyPr wrap="square" rtlCol="0">
            <a:spAutoFit/>
          </a:bodyPr>
          <a:lstStyle/>
          <a:p>
            <a:r>
              <a:rPr kumimoji="1" lang="en-US" altLang="ja-JP" sz="2400" b="1" dirty="0">
                <a:solidFill>
                  <a:schemeClr val="tx1">
                    <a:lumMod val="75000"/>
                    <a:lumOff val="25000"/>
                  </a:schemeClr>
                </a:solidFill>
                <a:latin typeface="Yu Gothic" panose="020B0400000000000000" pitchFamily="34" charset="-128"/>
                <a:ea typeface="Yu Gothic" panose="020B0400000000000000" pitchFamily="34" charset="-128"/>
              </a:rPr>
              <a:t>ONE HAND TWITTER</a:t>
            </a:r>
          </a:p>
          <a:p>
            <a:endParaRPr kumimoji="1" lang="en-US" altLang="ja-JP" sz="2400" b="1" dirty="0">
              <a:solidFill>
                <a:schemeClr val="tx1">
                  <a:lumMod val="75000"/>
                  <a:lumOff val="25000"/>
                </a:schemeClr>
              </a:solidFill>
              <a:latin typeface="Yu Gothic" panose="020B0400000000000000" pitchFamily="34" charset="-128"/>
              <a:ea typeface="Yu Gothic" panose="020B0400000000000000" pitchFamily="34" charset="-128"/>
            </a:endParaRPr>
          </a:p>
          <a:p>
            <a:r>
              <a:rPr lang="en-US" altLang="ja-JP" b="1" dirty="0">
                <a:solidFill>
                  <a:schemeClr val="tx1">
                    <a:lumMod val="75000"/>
                    <a:lumOff val="25000"/>
                  </a:schemeClr>
                </a:solidFill>
                <a:latin typeface="Yu Mincho" panose="02020400000000000000" pitchFamily="18" charset="-128"/>
                <a:ea typeface="Yu Mincho" panose="02020400000000000000" pitchFamily="18" charset="-128"/>
              </a:rPr>
              <a:t>G’s ACADEMY FUKUOKA DEV3</a:t>
            </a:r>
          </a:p>
          <a:p>
            <a:r>
              <a:rPr lang="ja-JP" altLang="en-US" b="1">
                <a:solidFill>
                  <a:schemeClr val="tx1">
                    <a:lumMod val="75000"/>
                    <a:lumOff val="25000"/>
                  </a:schemeClr>
                </a:solidFill>
                <a:latin typeface="Yu Mincho" panose="02020400000000000000" pitchFamily="18" charset="-128"/>
                <a:ea typeface="Yu Mincho" panose="02020400000000000000" pitchFamily="18" charset="-128"/>
              </a:rPr>
              <a:t>榎</a:t>
            </a:r>
            <a:r>
              <a:rPr lang="en-US" altLang="ja-JP" b="1" dirty="0">
                <a:solidFill>
                  <a:schemeClr val="tx1">
                    <a:lumMod val="75000"/>
                    <a:lumOff val="25000"/>
                  </a:schemeClr>
                </a:solidFill>
                <a:latin typeface="Yu Mincho" panose="02020400000000000000" pitchFamily="18" charset="-128"/>
                <a:ea typeface="Yu Mincho" panose="02020400000000000000" pitchFamily="18" charset="-128"/>
              </a:rPr>
              <a:t> </a:t>
            </a:r>
            <a:r>
              <a:rPr lang="ja-JP" altLang="en-US" b="1">
                <a:solidFill>
                  <a:schemeClr val="tx1">
                    <a:lumMod val="75000"/>
                    <a:lumOff val="25000"/>
                  </a:schemeClr>
                </a:solidFill>
                <a:latin typeface="Yu Mincho" panose="02020400000000000000" pitchFamily="18" charset="-128"/>
                <a:ea typeface="Yu Mincho" panose="02020400000000000000" pitchFamily="18" charset="-128"/>
              </a:rPr>
              <a:t>重治</a:t>
            </a:r>
            <a:endParaRPr kumimoji="1" lang="en-US" altLang="ja-JP" b="1" dirty="0">
              <a:solidFill>
                <a:schemeClr val="tx1">
                  <a:lumMod val="75000"/>
                  <a:lumOff val="25000"/>
                </a:schemeClr>
              </a:solidFill>
              <a:latin typeface="Yu Mincho" panose="02020400000000000000" pitchFamily="18" charset="-128"/>
              <a:ea typeface="Yu Mincho" panose="02020400000000000000" pitchFamily="18" charset="-128"/>
            </a:endParaRPr>
          </a:p>
          <a:p>
            <a:endParaRPr lang="en-US" altLang="ja-JP" dirty="0">
              <a:latin typeface="Yu Mincho" panose="02020400000000000000" pitchFamily="18" charset="-128"/>
              <a:ea typeface="Yu Mincho" panose="02020400000000000000" pitchFamily="18" charset="-128"/>
            </a:endParaRPr>
          </a:p>
          <a:p>
            <a:r>
              <a:rPr lang="ja-JP" altLang="en-US">
                <a:latin typeface="Yu Mincho" panose="02020400000000000000" pitchFamily="18" charset="-128"/>
                <a:ea typeface="Yu Mincho" panose="02020400000000000000" pitchFamily="18" charset="-128"/>
              </a:rPr>
              <a:t>在学中のローカルストレージの課題。</a:t>
            </a:r>
            <a:endParaRPr lang="en-US" altLang="ja-JP" dirty="0">
              <a:latin typeface="Yu Mincho" panose="02020400000000000000" pitchFamily="18" charset="-128"/>
              <a:ea typeface="Yu Mincho" panose="02020400000000000000" pitchFamily="18" charset="-128"/>
            </a:endParaRPr>
          </a:p>
          <a:p>
            <a:r>
              <a:rPr lang="en" altLang="ja-JP" dirty="0">
                <a:latin typeface="Yu Mincho" panose="02020400000000000000" pitchFamily="18" charset="-128"/>
                <a:ea typeface="Yu Mincho" panose="02020400000000000000" pitchFamily="18" charset="-128"/>
              </a:rPr>
              <a:t>Twitter</a:t>
            </a:r>
            <a:r>
              <a:rPr lang="ja-JP" altLang="en-US">
                <a:latin typeface="Yu Mincho" panose="02020400000000000000" pitchFamily="18" charset="-128"/>
                <a:ea typeface="Yu Mincho" panose="02020400000000000000" pitchFamily="18" charset="-128"/>
              </a:rPr>
              <a:t>で普段自分がつぶやかないようなことがつぶやけるツール。</a:t>
            </a:r>
            <a:endParaRPr lang="en" altLang="ja-JP" b="1" dirty="0">
              <a:solidFill>
                <a:schemeClr val="tx1">
                  <a:lumMod val="75000"/>
                  <a:lumOff val="25000"/>
                </a:schemeClr>
              </a:solidFill>
              <a:latin typeface="Yu Mincho" panose="02020400000000000000" pitchFamily="18" charset="-128"/>
              <a:ea typeface="Yu Mincho" panose="02020400000000000000" pitchFamily="18" charset="-128"/>
            </a:endParaRPr>
          </a:p>
        </p:txBody>
      </p:sp>
      <p:cxnSp>
        <p:nvCxnSpPr>
          <p:cNvPr id="10" name="直線コネクタ 9">
            <a:extLst>
              <a:ext uri="{FF2B5EF4-FFF2-40B4-BE49-F238E27FC236}">
                <a16:creationId xmlns:a16="http://schemas.microsoft.com/office/drawing/2014/main" id="{1C56BC4D-FF94-2441-8ED0-A94477756FF9}"/>
              </a:ext>
            </a:extLst>
          </p:cNvPr>
          <p:cNvCxnSpPr/>
          <p:nvPr/>
        </p:nvCxnSpPr>
        <p:spPr>
          <a:xfrm>
            <a:off x="3043874" y="3290500"/>
            <a:ext cx="584358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1" name="テキスト ボックス 10">
            <a:extLst>
              <a:ext uri="{FF2B5EF4-FFF2-40B4-BE49-F238E27FC236}">
                <a16:creationId xmlns:a16="http://schemas.microsoft.com/office/drawing/2014/main" id="{13460221-F8B1-2F48-82D3-4682575C150A}"/>
              </a:ext>
            </a:extLst>
          </p:cNvPr>
          <p:cNvSpPr txBox="1"/>
          <p:nvPr/>
        </p:nvSpPr>
        <p:spPr>
          <a:xfrm>
            <a:off x="2993886" y="1751617"/>
            <a:ext cx="3057247" cy="307777"/>
          </a:xfrm>
          <a:prstGeom prst="rect">
            <a:avLst/>
          </a:prstGeom>
          <a:noFill/>
        </p:spPr>
        <p:txBody>
          <a:bodyPr wrap="none" rtlCol="0">
            <a:spAutoFit/>
          </a:bodyPr>
          <a:lstStyle/>
          <a:p>
            <a:r>
              <a:rPr lang="ja-JP" altLang="en-US" sz="1400">
                <a:latin typeface="Yu Mincho" panose="02020400000000000000" pitchFamily="18" charset="-128"/>
                <a:ea typeface="Yu Mincho" panose="02020400000000000000" pitchFamily="18" charset="-128"/>
              </a:rPr>
              <a:t>　わん　　はんど　　　ついったー</a:t>
            </a:r>
            <a:endParaRPr kumimoji="1" lang="ja-JP" altLang="en-US" sz="1400">
              <a:latin typeface="Yu Mincho" panose="02020400000000000000" pitchFamily="18" charset="-128"/>
              <a:ea typeface="Yu Mincho" panose="02020400000000000000" pitchFamily="18" charset="-128"/>
            </a:endParaRPr>
          </a:p>
        </p:txBody>
      </p:sp>
      <p:sp>
        <p:nvSpPr>
          <p:cNvPr id="14" name="テキスト ボックス 13">
            <a:extLst>
              <a:ext uri="{FF2B5EF4-FFF2-40B4-BE49-F238E27FC236}">
                <a16:creationId xmlns:a16="http://schemas.microsoft.com/office/drawing/2014/main" id="{B8603E61-2237-284E-A896-FA43535F727C}"/>
              </a:ext>
            </a:extLst>
          </p:cNvPr>
          <p:cNvSpPr txBox="1"/>
          <p:nvPr/>
        </p:nvSpPr>
        <p:spPr>
          <a:xfrm>
            <a:off x="728663" y="542925"/>
            <a:ext cx="1184940" cy="369332"/>
          </a:xfrm>
          <a:prstGeom prst="rect">
            <a:avLst/>
          </a:prstGeom>
          <a:noFill/>
        </p:spPr>
        <p:txBody>
          <a:bodyPr wrap="none" rtlCol="0">
            <a:spAutoFit/>
          </a:bodyPr>
          <a:lstStyle/>
          <a:p>
            <a:r>
              <a:rPr kumimoji="1" lang="en-US" altLang="ja-JP" dirty="0"/>
              <a:t>435×255</a:t>
            </a:r>
            <a:endParaRPr kumimoji="1" lang="ja-JP" altLang="en-US"/>
          </a:p>
        </p:txBody>
      </p:sp>
      <p:pic>
        <p:nvPicPr>
          <p:cNvPr id="7" name="図 6" descr="QR コード&#10;&#10;自動的に生成された説明">
            <a:extLst>
              <a:ext uri="{FF2B5EF4-FFF2-40B4-BE49-F238E27FC236}">
                <a16:creationId xmlns:a16="http://schemas.microsoft.com/office/drawing/2014/main" id="{A0437A79-385F-C44B-B3E0-E860F50DE88B}"/>
              </a:ext>
            </a:extLst>
          </p:cNvPr>
          <p:cNvPicPr>
            <a:picLocks noChangeAspect="1"/>
          </p:cNvPicPr>
          <p:nvPr/>
        </p:nvPicPr>
        <p:blipFill>
          <a:blip r:embed="rId3"/>
          <a:stretch>
            <a:fillRect/>
          </a:stretch>
        </p:blipFill>
        <p:spPr>
          <a:xfrm>
            <a:off x="7057064" y="1554928"/>
            <a:ext cx="1702918" cy="1702918"/>
          </a:xfrm>
          <a:prstGeom prst="rect">
            <a:avLst/>
          </a:prstGeom>
        </p:spPr>
      </p:pic>
    </p:spTree>
    <p:extLst>
      <p:ext uri="{BB962C8B-B14F-4D97-AF65-F5344CB8AC3E}">
        <p14:creationId xmlns:p14="http://schemas.microsoft.com/office/powerpoint/2010/main" val="40680802"/>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471</TotalTime>
  <Words>480</Words>
  <Application>Microsoft Macintosh PowerPoint</Application>
  <PresentationFormat>ワイド画面</PresentationFormat>
  <Paragraphs>60</Paragraphs>
  <Slides>17</Slides>
  <Notes>0</Notes>
  <HiddenSlides>0</HiddenSlides>
  <MMClips>0</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17</vt:i4>
      </vt:variant>
    </vt:vector>
  </HeadingPairs>
  <TitlesOfParts>
    <vt:vector size="24" baseType="lpstr">
      <vt:lpstr>Hiragino Kaku Gothic Pro W3</vt:lpstr>
      <vt:lpstr>游ゴシック</vt:lpstr>
      <vt:lpstr>游ゴシック</vt:lpstr>
      <vt:lpstr>游ゴシック Light</vt:lpstr>
      <vt:lpstr>Yu Mincho</vt:lpstr>
      <vt:lpstr>Arial</vt:lpstr>
      <vt:lpstr>Office テーマ</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KOISHI DAISUKE</dc:creator>
  <cp:lastModifiedBy>KOISHI DAISUKE</cp:lastModifiedBy>
  <cp:revision>1</cp:revision>
  <dcterms:created xsi:type="dcterms:W3CDTF">2022-01-01T07:36:13Z</dcterms:created>
  <dcterms:modified xsi:type="dcterms:W3CDTF">2022-01-01T15:27:34Z</dcterms:modified>
</cp:coreProperties>
</file>